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63" r:id="rId3"/>
    <p:sldId id="284" r:id="rId4"/>
    <p:sldId id="257" r:id="rId5"/>
    <p:sldId id="258" r:id="rId6"/>
    <p:sldId id="260" r:id="rId7"/>
    <p:sldId id="262" r:id="rId8"/>
    <p:sldId id="261" r:id="rId9"/>
    <p:sldId id="264" r:id="rId10"/>
    <p:sldId id="276" r:id="rId11"/>
    <p:sldId id="277" r:id="rId12"/>
    <p:sldId id="275" r:id="rId13"/>
    <p:sldId id="265" r:id="rId14"/>
    <p:sldId id="269" r:id="rId15"/>
    <p:sldId id="278" r:id="rId16"/>
    <p:sldId id="279" r:id="rId17"/>
    <p:sldId id="280" r:id="rId18"/>
    <p:sldId id="281" r:id="rId19"/>
    <p:sldId id="285" r:id="rId20"/>
    <p:sldId id="283" r:id="rId21"/>
    <p:sldId id="259" r:id="rId2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4"/>
    </p:embeddedFont>
    <p:embeddedFont>
      <p:font typeface="Abril Fatface" panose="020B0604020202020204" charset="0"/>
      <p:regular r:id="rId25"/>
    </p:embeddedFont>
    <p:embeddedFont>
      <p:font typeface="Oxygen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F4F"/>
    <a:srgbClr val="B14141"/>
    <a:srgbClr val="FFD5D5"/>
    <a:srgbClr val="AFFFBA"/>
    <a:srgbClr val="D9F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46D00-F733-4843-AE71-9968917AA37C}" v="65" dt="2021-06-13T19:51:30.020"/>
  </p1510:revLst>
</p1510:revInfo>
</file>

<file path=ppt/tableStyles.xml><?xml version="1.0" encoding="utf-8"?>
<a:tblStyleLst xmlns:a="http://schemas.openxmlformats.org/drawingml/2006/main" def="{4B576402-BCCB-4635-AEDF-AEB81FDDB25E}">
  <a:tblStyle styleId="{4B576402-BCCB-4635-AEDF-AEB81FDDB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5118" autoAdjust="0"/>
  </p:normalViewPr>
  <p:slideViewPr>
    <p:cSldViewPr snapToGrid="0">
      <p:cViewPr varScale="1">
        <p:scale>
          <a:sx n="92" d="100"/>
          <a:sy n="92" d="100"/>
        </p:scale>
        <p:origin x="1230" y="66"/>
      </p:cViewPr>
      <p:guideLst>
        <p:guide orient="horz" pos="285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ENEZES TEIXEIRA ." userId="adc22825-a2f5-4de0-aae0-d54642bd0d25" providerId="ADAL" clId="{20F46D00-F733-4843-AE71-9968917AA37C}"/>
    <pc:docChg chg="undo redo custSel addSld delSld modSld sldOrd modMainMaster">
      <pc:chgData name="LUCAS MENEZES TEIXEIRA ." userId="adc22825-a2f5-4de0-aae0-d54642bd0d25" providerId="ADAL" clId="{20F46D00-F733-4843-AE71-9968917AA37C}" dt="2021-06-13T19:52:32.546" v="1375" actId="1076"/>
      <pc:docMkLst>
        <pc:docMk/>
      </pc:docMkLst>
      <pc:sldChg chg="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56"/>
        </pc:sldMkLst>
      </pc:sldChg>
      <pc:sldChg chg="delSp modSp mod modTransition">
        <pc:chgData name="LUCAS MENEZES TEIXEIRA ." userId="adc22825-a2f5-4de0-aae0-d54642bd0d25" providerId="ADAL" clId="{20F46D00-F733-4843-AE71-9968917AA37C}" dt="2021-06-13T19:11:36.551" v="1078" actId="1076"/>
        <pc:sldMkLst>
          <pc:docMk/>
          <pc:sldMk cId="0" sldId="257"/>
        </pc:sldMkLst>
        <pc:spChg chg="del">
          <ac:chgData name="LUCAS MENEZES TEIXEIRA ." userId="adc22825-a2f5-4de0-aae0-d54642bd0d25" providerId="ADAL" clId="{20F46D00-F733-4843-AE71-9968917AA37C}" dt="2021-06-02T18:10:50.514" v="911" actId="478"/>
          <ac:spMkLst>
            <pc:docMk/>
            <pc:sldMk cId="0" sldId="257"/>
            <ac:spMk id="6" creationId="{553A1A9F-7BC3-4D5A-BBD0-95DE77E0E6F2}"/>
          </ac:spMkLst>
        </pc:spChg>
        <pc:spChg chg="del">
          <ac:chgData name="LUCAS MENEZES TEIXEIRA ." userId="adc22825-a2f5-4de0-aae0-d54642bd0d25" providerId="ADAL" clId="{20F46D00-F733-4843-AE71-9968917AA37C}" dt="2021-06-02T18:10:50.514" v="911" actId="478"/>
          <ac:spMkLst>
            <pc:docMk/>
            <pc:sldMk cId="0" sldId="257"/>
            <ac:spMk id="13" creationId="{06D2E123-990C-4CCB-ACEB-6E843F7CBF4D}"/>
          </ac:spMkLst>
        </pc:spChg>
        <pc:spChg chg="mod">
          <ac:chgData name="LUCAS MENEZES TEIXEIRA ." userId="adc22825-a2f5-4de0-aae0-d54642bd0d25" providerId="ADAL" clId="{20F46D00-F733-4843-AE71-9968917AA37C}" dt="2021-06-13T19:11:33.125" v="1077" actId="1076"/>
          <ac:spMkLst>
            <pc:docMk/>
            <pc:sldMk cId="0" sldId="257"/>
            <ac:spMk id="152" creationId="{00000000-0000-0000-0000-000000000000}"/>
          </ac:spMkLst>
        </pc:spChg>
        <pc:picChg chg="del">
          <ac:chgData name="LUCAS MENEZES TEIXEIRA ." userId="adc22825-a2f5-4de0-aae0-d54642bd0d25" providerId="ADAL" clId="{20F46D00-F733-4843-AE71-9968917AA37C}" dt="2021-06-02T18:10:50.514" v="911" actId="478"/>
          <ac:picMkLst>
            <pc:docMk/>
            <pc:sldMk cId="0" sldId="257"/>
            <ac:picMk id="3" creationId="{3407D212-596E-46A0-BB2D-D5856CC8808C}"/>
          </ac:picMkLst>
        </pc:picChg>
        <pc:picChg chg="mod">
          <ac:chgData name="LUCAS MENEZES TEIXEIRA ." userId="adc22825-a2f5-4de0-aae0-d54642bd0d25" providerId="ADAL" clId="{20F46D00-F733-4843-AE71-9968917AA37C}" dt="2021-06-13T19:11:36.551" v="1078" actId="1076"/>
          <ac:picMkLst>
            <pc:docMk/>
            <pc:sldMk cId="0" sldId="257"/>
            <ac:picMk id="3" creationId="{5B24FC5F-1960-47FC-B291-0E7D9CF1ABB4}"/>
          </ac:picMkLst>
        </pc:picChg>
        <pc:picChg chg="del">
          <ac:chgData name="LUCAS MENEZES TEIXEIRA ." userId="adc22825-a2f5-4de0-aae0-d54642bd0d25" providerId="ADAL" clId="{20F46D00-F733-4843-AE71-9968917AA37C}" dt="2021-06-02T18:10:50.514" v="911" actId="478"/>
          <ac:picMkLst>
            <pc:docMk/>
            <pc:sldMk cId="0" sldId="257"/>
            <ac:picMk id="5" creationId="{3E16824B-4114-4ACF-A0B1-810C5A4EAE33}"/>
          </ac:picMkLst>
        </pc:picChg>
        <pc:cxnChg chg="mod">
          <ac:chgData name="LUCAS MENEZES TEIXEIRA ." userId="adc22825-a2f5-4de0-aae0-d54642bd0d25" providerId="ADAL" clId="{20F46D00-F733-4843-AE71-9968917AA37C}" dt="2021-06-13T19:11:30.273" v="1076" actId="14100"/>
          <ac:cxnSpMkLst>
            <pc:docMk/>
            <pc:sldMk cId="0" sldId="257"/>
            <ac:cxnSpMk id="157" creationId="{00000000-0000-0000-0000-000000000000}"/>
          </ac:cxnSpMkLst>
        </pc:cxnChg>
      </pc:sldChg>
      <pc:sldChg chg="addSp modSp mod modTransition">
        <pc:chgData name="LUCAS MENEZES TEIXEIRA ." userId="adc22825-a2f5-4de0-aae0-d54642bd0d25" providerId="ADAL" clId="{20F46D00-F733-4843-AE71-9968917AA37C}" dt="2021-06-12T14:56:42.466" v="932" actId="1076"/>
        <pc:sldMkLst>
          <pc:docMk/>
          <pc:sldMk cId="0" sldId="258"/>
        </pc:sldMkLst>
        <pc:spChg chg="mod">
          <ac:chgData name="LUCAS MENEZES TEIXEIRA ." userId="adc22825-a2f5-4de0-aae0-d54642bd0d25" providerId="ADAL" clId="{20F46D00-F733-4843-AE71-9968917AA37C}" dt="2021-06-02T15:46:41.905" v="857" actId="1036"/>
          <ac:spMkLst>
            <pc:docMk/>
            <pc:sldMk cId="0" sldId="258"/>
            <ac:spMk id="162" creationId="{00000000-0000-0000-0000-000000000000}"/>
          </ac:spMkLst>
        </pc:spChg>
        <pc:grpChg chg="mod">
          <ac:chgData name="LUCAS MENEZES TEIXEIRA ." userId="adc22825-a2f5-4de0-aae0-d54642bd0d25" providerId="ADAL" clId="{20F46D00-F733-4843-AE71-9968917AA37C}" dt="2021-06-02T14:31:04.758" v="1" actId="1076"/>
          <ac:grpSpMkLst>
            <pc:docMk/>
            <pc:sldMk cId="0" sldId="258"/>
            <ac:grpSpMk id="27" creationId="{A3CFF0F3-6351-44AE-BBD1-0FAC923DC872}"/>
          </ac:grpSpMkLst>
        </pc:grpChg>
        <pc:picChg chg="mod">
          <ac:chgData name="LUCAS MENEZES TEIXEIRA ." userId="adc22825-a2f5-4de0-aae0-d54642bd0d25" providerId="ADAL" clId="{20F46D00-F733-4843-AE71-9968917AA37C}" dt="2021-06-12T14:56:42.466" v="932" actId="1076"/>
          <ac:picMkLst>
            <pc:docMk/>
            <pc:sldMk cId="0" sldId="258"/>
            <ac:picMk id="3" creationId="{6A2BEEAE-E0CC-412C-830B-37B66FA1BF54}"/>
          </ac:picMkLst>
        </pc:picChg>
        <pc:picChg chg="add mod">
          <ac:chgData name="LUCAS MENEZES TEIXEIRA ." userId="adc22825-a2f5-4de0-aae0-d54642bd0d25" providerId="ADAL" clId="{20F46D00-F733-4843-AE71-9968917AA37C}" dt="2021-06-02T14:31:22.647" v="142" actId="1037"/>
          <ac:picMkLst>
            <pc:docMk/>
            <pc:sldMk cId="0" sldId="258"/>
            <ac:picMk id="35" creationId="{97F52185-D574-4E17-AB7B-C17CC7BBA8B4}"/>
          </ac:picMkLst>
        </pc:picChg>
        <pc:picChg chg="add mod">
          <ac:chgData name="LUCAS MENEZES TEIXEIRA ." userId="adc22825-a2f5-4de0-aae0-d54642bd0d25" providerId="ADAL" clId="{20F46D00-F733-4843-AE71-9968917AA37C}" dt="2021-06-02T14:31:22.647" v="142" actId="1037"/>
          <ac:picMkLst>
            <pc:docMk/>
            <pc:sldMk cId="0" sldId="258"/>
            <ac:picMk id="36" creationId="{211B25D5-22A1-473F-8D76-C2370649A8A3}"/>
          </ac:picMkLst>
        </pc:picChg>
        <pc:cxnChg chg="mod">
          <ac:chgData name="LUCAS MENEZES TEIXEIRA ." userId="adc22825-a2f5-4de0-aae0-d54642bd0d25" providerId="ADAL" clId="{20F46D00-F733-4843-AE71-9968917AA37C}" dt="2021-06-02T14:36:35.981" v="194" actId="14100"/>
          <ac:cxnSpMkLst>
            <pc:docMk/>
            <pc:sldMk cId="0" sldId="258"/>
            <ac:cxnSpMk id="34" creationId="{2325FA86-7C31-4ED7-B737-D6ACC70A8386}"/>
          </ac:cxnSpMkLst>
        </pc:cxnChg>
      </pc:sldChg>
      <pc:sldChg chg="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59"/>
        </pc:sldMkLst>
        <pc:spChg chg="mod">
          <ac:chgData name="LUCAS MENEZES TEIXEIRA ." userId="adc22825-a2f5-4de0-aae0-d54642bd0d25" providerId="ADAL" clId="{20F46D00-F733-4843-AE71-9968917AA37C}" dt="2021-06-02T15:48:37.779" v="876" actId="20577"/>
          <ac:spMkLst>
            <pc:docMk/>
            <pc:sldMk cId="0" sldId="259"/>
            <ac:spMk id="192" creationId="{00000000-0000-0000-0000-000000000000}"/>
          </ac:spMkLst>
        </pc:spChg>
        <pc:picChg chg="mod">
          <ac:chgData name="LUCAS MENEZES TEIXEIRA ." userId="adc22825-a2f5-4de0-aae0-d54642bd0d25" providerId="ADAL" clId="{20F46D00-F733-4843-AE71-9968917AA37C}" dt="2021-06-02T15:48:46.384" v="887" actId="1035"/>
          <ac:picMkLst>
            <pc:docMk/>
            <pc:sldMk cId="0" sldId="259"/>
            <ac:picMk id="12" creationId="{80BC750B-3CEA-4209-9FF7-F0D7361B0D6F}"/>
          </ac:picMkLst>
        </pc:picChg>
        <pc:cxnChg chg="mod">
          <ac:chgData name="LUCAS MENEZES TEIXEIRA ." userId="adc22825-a2f5-4de0-aae0-d54642bd0d25" providerId="ADAL" clId="{20F46D00-F733-4843-AE71-9968917AA37C}" dt="2021-06-02T15:48:46.384" v="887" actId="1035"/>
          <ac:cxnSpMkLst>
            <pc:docMk/>
            <pc:sldMk cId="0" sldId="259"/>
            <ac:cxnSpMk id="23" creationId="{D092E4CC-250E-4766-BE6D-005BA738A8D5}"/>
          </ac:cxnSpMkLst>
        </pc:cxnChg>
        <pc:cxnChg chg="mod">
          <ac:chgData name="LUCAS MENEZES TEIXEIRA ." userId="adc22825-a2f5-4de0-aae0-d54642bd0d25" providerId="ADAL" clId="{20F46D00-F733-4843-AE71-9968917AA37C}" dt="2021-06-02T15:48:46.384" v="887" actId="1035"/>
          <ac:cxnSpMkLst>
            <pc:docMk/>
            <pc:sldMk cId="0" sldId="259"/>
            <ac:cxnSpMk id="26" creationId="{45A154A4-8E4F-47AE-849B-88B75C491F63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13T19:52:32.546" v="1375" actId="1076"/>
        <pc:sldMkLst>
          <pc:docMk/>
          <pc:sldMk cId="0" sldId="260"/>
        </pc:sldMkLst>
        <pc:spChg chg="mod">
          <ac:chgData name="LUCAS MENEZES TEIXEIRA ." userId="adc22825-a2f5-4de0-aae0-d54642bd0d25" providerId="ADAL" clId="{20F46D00-F733-4843-AE71-9968917AA37C}" dt="2021-06-12T14:57:27.303" v="946" actId="1076"/>
          <ac:spMkLst>
            <pc:docMk/>
            <pc:sldMk cId="0" sldId="260"/>
            <ac:spMk id="8" creationId="{404FF74C-E2EC-420D-A50E-BDDD2AEF9F01}"/>
          </ac:spMkLst>
        </pc:spChg>
        <pc:spChg chg="add del mod">
          <ac:chgData name="LUCAS MENEZES TEIXEIRA ." userId="adc22825-a2f5-4de0-aae0-d54642bd0d25" providerId="ADAL" clId="{20F46D00-F733-4843-AE71-9968917AA37C}" dt="2021-06-12T14:57:37.738" v="953" actId="478"/>
          <ac:spMkLst>
            <pc:docMk/>
            <pc:sldMk cId="0" sldId="260"/>
            <ac:spMk id="11" creationId="{ACA25D5B-EDCC-4D6D-ABC5-19ACC0B97D9A}"/>
          </ac:spMkLst>
        </pc:spChg>
        <pc:spChg chg="add del mod">
          <ac:chgData name="LUCAS MENEZES TEIXEIRA ." userId="adc22825-a2f5-4de0-aae0-d54642bd0d25" providerId="ADAL" clId="{20F46D00-F733-4843-AE71-9968917AA37C}" dt="2021-06-12T14:57:33.950" v="947"/>
          <ac:spMkLst>
            <pc:docMk/>
            <pc:sldMk cId="0" sldId="260"/>
            <ac:spMk id="12" creationId="{E2C31235-5DB0-4D1E-A96E-2C942AD5A14B}"/>
          </ac:spMkLst>
        </pc:spChg>
        <pc:spChg chg="add del mod">
          <ac:chgData name="LUCAS MENEZES TEIXEIRA ." userId="adc22825-a2f5-4de0-aae0-d54642bd0d25" providerId="ADAL" clId="{20F46D00-F733-4843-AE71-9968917AA37C}" dt="2021-06-13T19:52:09.782" v="1351" actId="478"/>
          <ac:spMkLst>
            <pc:docMk/>
            <pc:sldMk cId="0" sldId="260"/>
            <ac:spMk id="13" creationId="{036A46B6-C2F7-45AC-B593-3FDC44FA919F}"/>
          </ac:spMkLst>
        </pc:spChg>
        <pc:spChg chg="add del mod">
          <ac:chgData name="LUCAS MENEZES TEIXEIRA ." userId="adc22825-a2f5-4de0-aae0-d54642bd0d25" providerId="ADAL" clId="{20F46D00-F733-4843-AE71-9968917AA37C}" dt="2021-06-12T14:58:04.975" v="960" actId="478"/>
          <ac:spMkLst>
            <pc:docMk/>
            <pc:sldMk cId="0" sldId="260"/>
            <ac:spMk id="14" creationId="{7C40CA92-27F7-408B-AE73-419089BCD06C}"/>
          </ac:spMkLst>
        </pc:spChg>
        <pc:spChg chg="add mod">
          <ac:chgData name="LUCAS MENEZES TEIXEIRA ." userId="adc22825-a2f5-4de0-aae0-d54642bd0d25" providerId="ADAL" clId="{20F46D00-F733-4843-AE71-9968917AA37C}" dt="2021-06-13T19:52:32.546" v="1375" actId="1076"/>
          <ac:spMkLst>
            <pc:docMk/>
            <pc:sldMk cId="0" sldId="260"/>
            <ac:spMk id="15" creationId="{4287CF86-947B-46A4-ADD8-62A8625B5555}"/>
          </ac:spMkLst>
        </pc:spChg>
        <pc:picChg chg="mod">
          <ac:chgData name="LUCAS MENEZES TEIXEIRA ." userId="adc22825-a2f5-4de0-aae0-d54642bd0d25" providerId="ADAL" clId="{20F46D00-F733-4843-AE71-9968917AA37C}" dt="2021-06-13T19:38:03.181" v="1119" actId="1076"/>
          <ac:picMkLst>
            <pc:docMk/>
            <pc:sldMk cId="0" sldId="260"/>
            <ac:picMk id="5" creationId="{0DCD5A79-4B7C-4156-96E8-533E0DF49423}"/>
          </ac:picMkLst>
        </pc:picChg>
        <pc:picChg chg="add mod">
          <ac:chgData name="LUCAS MENEZES TEIXEIRA ." userId="adc22825-a2f5-4de0-aae0-d54642bd0d25" providerId="ADAL" clId="{20F46D00-F733-4843-AE71-9968917AA37C}" dt="2021-06-02T14:32:22.918" v="146"/>
          <ac:picMkLst>
            <pc:docMk/>
            <pc:sldMk cId="0" sldId="260"/>
            <ac:picMk id="9" creationId="{FF1B7A76-CBAA-4763-8024-2FB44B3CFF7F}"/>
          </ac:picMkLst>
        </pc:picChg>
        <pc:picChg chg="add mod">
          <ac:chgData name="LUCAS MENEZES TEIXEIRA ." userId="adc22825-a2f5-4de0-aae0-d54642bd0d25" providerId="ADAL" clId="{20F46D00-F733-4843-AE71-9968917AA37C}" dt="2021-06-02T14:32:28.884" v="147"/>
          <ac:picMkLst>
            <pc:docMk/>
            <pc:sldMk cId="0" sldId="260"/>
            <ac:picMk id="10" creationId="{80322702-0720-49FA-BE77-AE2A69B90167}"/>
          </ac:picMkLst>
        </pc:picChg>
        <pc:picChg chg="del">
          <ac:chgData name="LUCAS MENEZES TEIXEIRA ." userId="adc22825-a2f5-4de0-aae0-d54642bd0d25" providerId="ADAL" clId="{20F46D00-F733-4843-AE71-9968917AA37C}" dt="2021-06-02T14:32:08.094" v="143" actId="478"/>
          <ac:picMkLst>
            <pc:docMk/>
            <pc:sldMk cId="0" sldId="260"/>
            <ac:picMk id="13" creationId="{03101670-C60D-4B60-9BB7-1D4D6615ADA2}"/>
          </ac:picMkLst>
        </pc:picChg>
        <pc:picChg chg="del">
          <ac:chgData name="LUCAS MENEZES TEIXEIRA ." userId="adc22825-a2f5-4de0-aae0-d54642bd0d25" providerId="ADAL" clId="{20F46D00-F733-4843-AE71-9968917AA37C}" dt="2021-06-02T14:32:09.894" v="144" actId="478"/>
          <ac:picMkLst>
            <pc:docMk/>
            <pc:sldMk cId="0" sldId="260"/>
            <ac:picMk id="14" creationId="{9715FD65-DFE1-4C34-AAF9-0FD1B9CF10FC}"/>
          </ac:picMkLst>
        </pc:picChg>
      </pc:sldChg>
      <pc:sldChg chg="delSp modSp mod modTransition">
        <pc:chgData name="LUCAS MENEZES TEIXEIRA ." userId="adc22825-a2f5-4de0-aae0-d54642bd0d25" providerId="ADAL" clId="{20F46D00-F733-4843-AE71-9968917AA37C}" dt="2021-06-13T19:11:03.109" v="1075" actId="1076"/>
        <pc:sldMkLst>
          <pc:docMk/>
          <pc:sldMk cId="0" sldId="261"/>
        </pc:sldMkLst>
        <pc:spChg chg="mod">
          <ac:chgData name="LUCAS MENEZES TEIXEIRA ." userId="adc22825-a2f5-4de0-aae0-d54642bd0d25" providerId="ADAL" clId="{20F46D00-F733-4843-AE71-9968917AA37C}" dt="2021-06-02T14:37:48.839" v="218" actId="14100"/>
          <ac:spMkLst>
            <pc:docMk/>
            <pc:sldMk cId="0" sldId="261"/>
            <ac:spMk id="216" creationId="{00000000-0000-0000-0000-000000000000}"/>
          </ac:spMkLst>
        </pc:spChg>
        <pc:picChg chg="del">
          <ac:chgData name="LUCAS MENEZES TEIXEIRA ." userId="adc22825-a2f5-4de0-aae0-d54642bd0d25" providerId="ADAL" clId="{20F46D00-F733-4843-AE71-9968917AA37C}" dt="2021-06-02T18:08:59.609" v="899" actId="478"/>
          <ac:picMkLst>
            <pc:docMk/>
            <pc:sldMk cId="0" sldId="261"/>
            <ac:picMk id="3" creationId="{4FCD5FDD-030C-40FF-9CEF-0486626B2CB2}"/>
          </ac:picMkLst>
        </pc:picChg>
        <pc:picChg chg="mod">
          <ac:chgData name="LUCAS MENEZES TEIXEIRA ." userId="adc22825-a2f5-4de0-aae0-d54642bd0d25" providerId="ADAL" clId="{20F46D00-F733-4843-AE71-9968917AA37C}" dt="2021-06-13T19:11:03.109" v="1075" actId="1076"/>
          <ac:picMkLst>
            <pc:docMk/>
            <pc:sldMk cId="0" sldId="261"/>
            <ac:picMk id="5" creationId="{00B79E80-0E0C-448A-81C4-2CFE35826586}"/>
          </ac:picMkLst>
        </pc:picChg>
      </pc:sldChg>
      <pc:sldChg chg="addSp delSp modSp mod modTransition">
        <pc:chgData name="LUCAS MENEZES TEIXEIRA ." userId="adc22825-a2f5-4de0-aae0-d54642bd0d25" providerId="ADAL" clId="{20F46D00-F733-4843-AE71-9968917AA37C}" dt="2021-06-13T19:51:30.020" v="1287"/>
        <pc:sldMkLst>
          <pc:docMk/>
          <pc:sldMk cId="0" sldId="262"/>
        </pc:sldMkLst>
        <pc:spChg chg="add mod">
          <ac:chgData name="LUCAS MENEZES TEIXEIRA ." userId="adc22825-a2f5-4de0-aae0-d54642bd0d25" providerId="ADAL" clId="{20F46D00-F733-4843-AE71-9968917AA37C}" dt="2021-06-13T19:40:38.027" v="1227" actId="1076"/>
          <ac:spMkLst>
            <pc:docMk/>
            <pc:sldMk cId="0" sldId="262"/>
            <ac:spMk id="21" creationId="{C2F51EF0-B960-4EB4-801D-CA9FD7150375}"/>
          </ac:spMkLst>
        </pc:spChg>
        <pc:spChg chg="del">
          <ac:chgData name="LUCAS MENEZES TEIXEIRA ." userId="adc22825-a2f5-4de0-aae0-d54642bd0d25" providerId="ADAL" clId="{20F46D00-F733-4843-AE71-9968917AA37C}" dt="2021-06-02T18:09:11.535" v="901" actId="478"/>
          <ac:spMkLst>
            <pc:docMk/>
            <pc:sldMk cId="0" sldId="262"/>
            <ac:spMk id="23" creationId="{78C8DAB5-CD69-46A3-BBEE-0BA803E819FE}"/>
          </ac:spMkLst>
        </pc:spChg>
        <pc:spChg chg="del">
          <ac:chgData name="LUCAS MENEZES TEIXEIRA ." userId="adc22825-a2f5-4de0-aae0-d54642bd0d25" providerId="ADAL" clId="{20F46D00-F733-4843-AE71-9968917AA37C}" dt="2021-06-02T18:09:06.227" v="900" actId="478"/>
          <ac:spMkLst>
            <pc:docMk/>
            <pc:sldMk cId="0" sldId="262"/>
            <ac:spMk id="24" creationId="{140E5287-7D7E-4F85-8962-A3794B4CD8DF}"/>
          </ac:spMkLst>
        </pc:spChg>
        <pc:spChg chg="del">
          <ac:chgData name="LUCAS MENEZES TEIXEIRA ." userId="adc22825-a2f5-4de0-aae0-d54642bd0d25" providerId="ADAL" clId="{20F46D00-F733-4843-AE71-9968917AA37C}" dt="2021-06-02T18:09:06.227" v="900" actId="478"/>
          <ac:spMkLst>
            <pc:docMk/>
            <pc:sldMk cId="0" sldId="262"/>
            <ac:spMk id="31" creationId="{A079F96E-D4CC-4DF3-8F12-EDFD2DE4C6E6}"/>
          </ac:spMkLst>
        </pc:spChg>
        <pc:picChg chg="add mod ord modCrop">
          <ac:chgData name="LUCAS MENEZES TEIXEIRA ." userId="adc22825-a2f5-4de0-aae0-d54642bd0d25" providerId="ADAL" clId="{20F46D00-F733-4843-AE71-9968917AA37C}" dt="2021-06-13T19:38:32.363" v="1124" actId="732"/>
          <ac:picMkLst>
            <pc:docMk/>
            <pc:sldMk cId="0" sldId="262"/>
            <ac:picMk id="2" creationId="{89091296-D183-4B32-A6D2-33B6761C3CFF}"/>
          </ac:picMkLst>
        </pc:picChg>
        <pc:picChg chg="del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" creationId="{B087A671-FC7F-4CA9-AD31-71CD24D414B5}"/>
          </ac:picMkLst>
        </pc:picChg>
        <pc:picChg chg="del">
          <ac:chgData name="LUCAS MENEZES TEIXEIRA ." userId="adc22825-a2f5-4de0-aae0-d54642bd0d25" providerId="ADAL" clId="{20F46D00-F733-4843-AE71-9968917AA37C}" dt="2021-06-02T14:33:14.735" v="148" actId="478"/>
          <ac:picMkLst>
            <pc:docMk/>
            <pc:sldMk cId="0" sldId="262"/>
            <ac:picMk id="17" creationId="{2418A1C0-2B38-42E2-BA3D-C32C5385FB1B}"/>
          </ac:picMkLst>
        </pc:picChg>
        <pc:picChg chg="del">
          <ac:chgData name="LUCAS MENEZES TEIXEIRA ." userId="adc22825-a2f5-4de0-aae0-d54642bd0d25" providerId="ADAL" clId="{20F46D00-F733-4843-AE71-9968917AA37C}" dt="2021-06-02T18:09:12.628" v="902" actId="478"/>
          <ac:picMkLst>
            <pc:docMk/>
            <pc:sldMk cId="0" sldId="262"/>
            <ac:picMk id="18" creationId="{AD534D83-05E5-45E7-8DE8-C3D5C10F4826}"/>
          </ac:picMkLst>
        </pc:picChg>
        <pc:picChg chg="add mod">
          <ac:chgData name="LUCAS MENEZES TEIXEIRA ." userId="adc22825-a2f5-4de0-aae0-d54642bd0d25" providerId="ADAL" clId="{20F46D00-F733-4843-AE71-9968917AA37C}" dt="2021-06-02T14:33:32.885" v="151"/>
          <ac:picMkLst>
            <pc:docMk/>
            <pc:sldMk cId="0" sldId="262"/>
            <ac:picMk id="25" creationId="{2C114C40-E085-4018-A884-9163BD8E42C3}"/>
          </ac:picMkLst>
        </pc:picChg>
        <pc:picChg chg="add mod">
          <ac:chgData name="LUCAS MENEZES TEIXEIRA ." userId="adc22825-a2f5-4de0-aae0-d54642bd0d25" providerId="ADAL" clId="{20F46D00-F733-4843-AE71-9968917AA37C}" dt="2021-06-13T19:51:30.020" v="1287"/>
          <ac:picMkLst>
            <pc:docMk/>
            <pc:sldMk cId="0" sldId="262"/>
            <ac:picMk id="26" creationId="{73EDF813-0053-4A4F-8DDE-933DACCFAD02}"/>
          </ac:picMkLst>
        </pc:picChg>
        <pc:picChg chg="del ord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0" creationId="{76D035DD-51A6-4196-85FE-1976F100CA40}"/>
          </ac:picMkLst>
        </pc:picChg>
        <pc:picChg chg="del">
          <ac:chgData name="LUCAS MENEZES TEIXEIRA ." userId="adc22825-a2f5-4de0-aae0-d54642bd0d25" providerId="ADAL" clId="{20F46D00-F733-4843-AE71-9968917AA37C}" dt="2021-06-02T18:09:06.227" v="900" actId="478"/>
          <ac:picMkLst>
            <pc:docMk/>
            <pc:sldMk cId="0" sldId="262"/>
            <ac:picMk id="32" creationId="{5D5B6CB5-F55B-43F1-A58C-851F1755B43A}"/>
          </ac:picMkLst>
        </pc:picChg>
        <pc:picChg chg="add mod">
          <ac:chgData name="LUCAS MENEZES TEIXEIRA ." userId="adc22825-a2f5-4de0-aae0-d54642bd0d25" providerId="ADAL" clId="{20F46D00-F733-4843-AE71-9968917AA37C}" dt="2021-06-13T19:39:40.130" v="1142" actId="1076"/>
          <ac:picMkLst>
            <pc:docMk/>
            <pc:sldMk cId="0" sldId="262"/>
            <ac:picMk id="1026" creationId="{06F07E61-43BE-4B5C-986B-DF4F83B757CF}"/>
          </ac:picMkLst>
        </pc:picChg>
        <pc:picChg chg="add del">
          <ac:chgData name="LUCAS MENEZES TEIXEIRA ." userId="adc22825-a2f5-4de0-aae0-d54642bd0d25" providerId="ADAL" clId="{20F46D00-F733-4843-AE71-9968917AA37C}" dt="2021-06-13T19:39:20.211" v="1137"/>
          <ac:picMkLst>
            <pc:docMk/>
            <pc:sldMk cId="0" sldId="262"/>
            <ac:picMk id="1028" creationId="{3700DB76-7273-465A-B740-AC8A56D840E2}"/>
          </ac:picMkLst>
        </pc:picChg>
      </pc:sldChg>
      <pc:sldChg chg="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63"/>
        </pc:sldMkLst>
        <pc:spChg chg="mod">
          <ac:chgData name="LUCAS MENEZES TEIXEIRA ." userId="adc22825-a2f5-4de0-aae0-d54642bd0d25" providerId="ADAL" clId="{20F46D00-F733-4843-AE71-9968917AA37C}" dt="2021-06-02T18:10:29.223" v="906" actId="20577"/>
          <ac:spMkLst>
            <pc:docMk/>
            <pc:sldMk cId="0" sldId="263"/>
            <ac:spMk id="42" creationId="{C6B2E5C2-5512-4D92-8610-E133F722AC34}"/>
          </ac:spMkLst>
        </pc:spChg>
        <pc:spChg chg="mod">
          <ac:chgData name="LUCAS MENEZES TEIXEIRA ." userId="adc22825-a2f5-4de0-aae0-d54642bd0d25" providerId="ADAL" clId="{20F46D00-F733-4843-AE71-9968917AA37C}" dt="2021-06-02T18:10:34.572" v="910" actId="20577"/>
          <ac:spMkLst>
            <pc:docMk/>
            <pc:sldMk cId="0" sldId="263"/>
            <ac:spMk id="50" creationId="{D38FD5B9-712B-4A8F-AD46-66216156A738}"/>
          </ac:spMkLst>
        </pc:spChg>
      </pc:sldChg>
      <pc:sldChg chg="addSp delSp modSp mod modTransition">
        <pc:chgData name="LUCAS MENEZES TEIXEIRA ." userId="adc22825-a2f5-4de0-aae0-d54642bd0d25" providerId="ADAL" clId="{20F46D00-F733-4843-AE71-9968917AA37C}" dt="2021-06-13T19:46:15.706" v="1239" actId="1076"/>
        <pc:sldMkLst>
          <pc:docMk/>
          <pc:sldMk cId="0" sldId="264"/>
        </pc:sldMkLst>
        <pc:spChg chg="del mod">
          <ac:chgData name="LUCAS MENEZES TEIXEIRA ." userId="adc22825-a2f5-4de0-aae0-d54642bd0d25" providerId="ADAL" clId="{20F46D00-F733-4843-AE71-9968917AA37C}" dt="2021-06-13T19:44:45.074" v="1229" actId="478"/>
          <ac:spMkLst>
            <pc:docMk/>
            <pc:sldMk cId="0" sldId="264"/>
            <ac:spMk id="2" creationId="{84CEB923-2CF0-47E2-8334-8431CA948495}"/>
          </ac:spMkLst>
        </pc:spChg>
        <pc:spChg chg="del mod">
          <ac:chgData name="LUCAS MENEZES TEIXEIRA ." userId="adc22825-a2f5-4de0-aae0-d54642bd0d25" providerId="ADAL" clId="{20F46D00-F733-4843-AE71-9968917AA37C}" dt="2021-06-13T19:44:43.121" v="1228" actId="478"/>
          <ac:spMkLst>
            <pc:docMk/>
            <pc:sldMk cId="0" sldId="264"/>
            <ac:spMk id="6" creationId="{E0727859-4902-44B8-89BE-3030D8612E15}"/>
          </ac:spMkLst>
        </pc:spChg>
        <pc:spChg chg="del mod">
          <ac:chgData name="LUCAS MENEZES TEIXEIRA ." userId="adc22825-a2f5-4de0-aae0-d54642bd0d25" providerId="ADAL" clId="{20F46D00-F733-4843-AE71-9968917AA37C}" dt="2021-06-13T19:44:43.121" v="1228" actId="478"/>
          <ac:spMkLst>
            <pc:docMk/>
            <pc:sldMk cId="0" sldId="264"/>
            <ac:spMk id="7" creationId="{DC55C866-8629-4EE5-8A4C-333C5463892A}"/>
          </ac:spMkLst>
        </pc:spChg>
        <pc:spChg chg="mod">
          <ac:chgData name="LUCAS MENEZES TEIXEIRA ." userId="adc22825-a2f5-4de0-aae0-d54642bd0d25" providerId="ADAL" clId="{20F46D00-F733-4843-AE71-9968917AA37C}" dt="2021-06-02T14:39:22.837" v="237" actId="1076"/>
          <ac:spMkLst>
            <pc:docMk/>
            <pc:sldMk cId="0" sldId="264"/>
            <ac:spMk id="24" creationId="{8255C943-5D04-4711-8A4B-BC24D15FEE06}"/>
          </ac:spMkLst>
        </pc:spChg>
        <pc:picChg chg="add mod">
          <ac:chgData name="LUCAS MENEZES TEIXEIRA ." userId="adc22825-a2f5-4de0-aae0-d54642bd0d25" providerId="ADAL" clId="{20F46D00-F733-4843-AE71-9968917AA37C}" dt="2021-06-13T19:45:02.527" v="1235" actId="1076"/>
          <ac:picMkLst>
            <pc:docMk/>
            <pc:sldMk cId="0" sldId="264"/>
            <ac:picMk id="4" creationId="{55F1C2DD-9B5A-400E-951A-20E710615181}"/>
          </ac:picMkLst>
        </pc:picChg>
        <pc:picChg chg="add mod">
          <ac:chgData name="LUCAS MENEZES TEIXEIRA ." userId="adc22825-a2f5-4de0-aae0-d54642bd0d25" providerId="ADAL" clId="{20F46D00-F733-4843-AE71-9968917AA37C}" dt="2021-06-13T19:45:52.378" v="1236"/>
          <ac:picMkLst>
            <pc:docMk/>
            <pc:sldMk cId="0" sldId="264"/>
            <ac:picMk id="10" creationId="{5AB12C82-E79E-4C4D-B877-F68E98F0CE80}"/>
          </ac:picMkLst>
        </pc:picChg>
        <pc:picChg chg="add mod">
          <ac:chgData name="LUCAS MENEZES TEIXEIRA ." userId="adc22825-a2f5-4de0-aae0-d54642bd0d25" providerId="ADAL" clId="{20F46D00-F733-4843-AE71-9968917AA37C}" dt="2021-06-13T19:46:00.512" v="1237"/>
          <ac:picMkLst>
            <pc:docMk/>
            <pc:sldMk cId="0" sldId="264"/>
            <ac:picMk id="11" creationId="{C2C4037B-8A26-4F89-89E5-64A49C346815}"/>
          </ac:picMkLst>
        </pc:picChg>
        <pc:picChg chg="add mod">
          <ac:chgData name="LUCAS MENEZES TEIXEIRA ." userId="adc22825-a2f5-4de0-aae0-d54642bd0d25" providerId="ADAL" clId="{20F46D00-F733-4843-AE71-9968917AA37C}" dt="2021-06-13T19:46:15.706" v="1239" actId="1076"/>
          <ac:picMkLst>
            <pc:docMk/>
            <pc:sldMk cId="0" sldId="264"/>
            <ac:picMk id="12" creationId="{34D40AD4-1492-4857-9320-09C048AB8368}"/>
          </ac:picMkLst>
        </pc:picChg>
        <pc:cxnChg chg="mod">
          <ac:chgData name="LUCAS MENEZES TEIXEIRA ." userId="adc22825-a2f5-4de0-aae0-d54642bd0d25" providerId="ADAL" clId="{20F46D00-F733-4843-AE71-9968917AA37C}" dt="2021-06-02T14:39:22.837" v="237" actId="1076"/>
          <ac:cxnSpMkLst>
            <pc:docMk/>
            <pc:sldMk cId="0" sldId="264"/>
            <ac:cxnSpMk id="23" creationId="{A1F87BAE-FF12-4F77-B391-E28DAAF48CC0}"/>
          </ac:cxnSpMkLst>
        </pc:cxnChg>
        <pc:cxnChg chg="mod">
          <ac:chgData name="LUCAS MENEZES TEIXEIRA ." userId="adc22825-a2f5-4de0-aae0-d54642bd0d25" providerId="ADAL" clId="{20F46D00-F733-4843-AE71-9968917AA37C}" dt="2021-06-02T14:39:22.837" v="237" actId="1076"/>
          <ac:cxnSpMkLst>
            <pc:docMk/>
            <pc:sldMk cId="0" sldId="264"/>
            <ac:cxnSpMk id="25" creationId="{EB64936D-FE7A-4D15-9597-FE5106B018C2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12T15:27:52.533" v="1048" actId="1076"/>
        <pc:sldMkLst>
          <pc:docMk/>
          <pc:sldMk cId="0" sldId="265"/>
        </pc:sldMkLst>
        <pc:spChg chg="del mod">
          <ac:chgData name="LUCAS MENEZES TEIXEIRA ." userId="adc22825-a2f5-4de0-aae0-d54642bd0d25" providerId="ADAL" clId="{20F46D00-F733-4843-AE71-9968917AA37C}" dt="2021-06-02T14:58:12.581" v="508" actId="478"/>
          <ac:spMkLst>
            <pc:docMk/>
            <pc:sldMk cId="0" sldId="265"/>
            <ac:spMk id="29" creationId="{FE589974-78A6-4E84-AC83-8538FE627EEB}"/>
          </ac:spMkLst>
        </pc:spChg>
        <pc:spChg chg="del">
          <ac:chgData name="LUCAS MENEZES TEIXEIRA ." userId="adc22825-a2f5-4de0-aae0-d54642bd0d25" providerId="ADAL" clId="{20F46D00-F733-4843-AE71-9968917AA37C}" dt="2021-06-02T14:58:27.881" v="525" actId="478"/>
          <ac:spMkLst>
            <pc:docMk/>
            <pc:sldMk cId="0" sldId="265"/>
            <ac:spMk id="52" creationId="{54442EA6-F59D-472D-9A9D-449C6C12C82A}"/>
          </ac:spMkLst>
        </pc:spChg>
        <pc:spChg chg="mod">
          <ac:chgData name="LUCAS MENEZES TEIXEIRA ." userId="adc22825-a2f5-4de0-aae0-d54642bd0d25" providerId="ADAL" clId="{20F46D00-F733-4843-AE71-9968917AA37C}" dt="2021-06-02T18:12:01.630" v="923" actId="1036"/>
          <ac:spMkLst>
            <pc:docMk/>
            <pc:sldMk cId="0" sldId="265"/>
            <ac:spMk id="290" creationId="{00000000-0000-0000-0000-000000000000}"/>
          </ac:spMkLst>
        </pc:spChg>
        <pc:grpChg chg="add mod">
          <ac:chgData name="LUCAS MENEZES TEIXEIRA ." userId="adc22825-a2f5-4de0-aae0-d54642bd0d25" providerId="ADAL" clId="{20F46D00-F733-4843-AE71-9968917AA37C}" dt="2021-06-02T18:11:35.478" v="915" actId="1076"/>
          <ac:grpSpMkLst>
            <pc:docMk/>
            <pc:sldMk cId="0" sldId="265"/>
            <ac:grpSpMk id="9" creationId="{6CD675CD-41D2-4F48-922D-42881752753D}"/>
          </ac:grpSpMkLst>
        </pc:grpChg>
        <pc:picChg chg="add mod">
          <ac:chgData name="LUCAS MENEZES TEIXEIRA ." userId="adc22825-a2f5-4de0-aae0-d54642bd0d25" providerId="ADAL" clId="{20F46D00-F733-4843-AE71-9968917AA37C}" dt="2021-06-12T15:27:52.533" v="1048" actId="1076"/>
          <ac:picMkLst>
            <pc:docMk/>
            <pc:sldMk cId="0" sldId="265"/>
            <ac:picMk id="3" creationId="{71407764-8537-4F45-B4F6-C7F19AFF143B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0" creationId="{93AD452C-4777-4D90-93DE-A61B6C21B8F5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1" creationId="{955CBBB9-BAB9-4E62-BF65-FC0692F07F6F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2" creationId="{97D35B46-548F-464E-8993-1E5C8E5B24F5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3" creationId="{5309E85B-34FA-4975-9E04-8F15852985A6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4" creationId="{296D9EAE-0764-4338-BD82-CEE61F42A0FC}"/>
          </ac:picMkLst>
        </pc:picChg>
        <pc:picChg chg="mod">
          <ac:chgData name="LUCAS MENEZES TEIXEIRA ." userId="adc22825-a2f5-4de0-aae0-d54642bd0d25" providerId="ADAL" clId="{20F46D00-F733-4843-AE71-9968917AA37C}" dt="2021-06-02T18:11:27.150" v="913"/>
          <ac:picMkLst>
            <pc:docMk/>
            <pc:sldMk cId="0" sldId="265"/>
            <ac:picMk id="15" creationId="{7E8B9BD5-001D-4590-B8DA-E71A9041CD3B}"/>
          </ac:picMkLst>
        </pc:picChg>
        <pc:cxnChg chg="add mod">
          <ac:chgData name="LUCAS MENEZES TEIXEIRA ." userId="adc22825-a2f5-4de0-aae0-d54642bd0d25" providerId="ADAL" clId="{20F46D00-F733-4843-AE71-9968917AA37C}" dt="2021-06-02T18:11:57.605" v="917" actId="14100"/>
          <ac:cxnSpMkLst>
            <pc:docMk/>
            <pc:sldMk cId="0" sldId="265"/>
            <ac:cxnSpMk id="16" creationId="{04DCDE11-A1D5-40BF-9E88-7A79F0E50175}"/>
          </ac:cxnSpMkLst>
        </pc:cxnChg>
        <pc:cxnChg chg="del">
          <ac:chgData name="LUCAS MENEZES TEIXEIRA ." userId="adc22825-a2f5-4de0-aae0-d54642bd0d25" providerId="ADAL" clId="{20F46D00-F733-4843-AE71-9968917AA37C}" dt="2021-06-02T14:58:50.983" v="527" actId="478"/>
          <ac:cxnSpMkLst>
            <pc:docMk/>
            <pc:sldMk cId="0" sldId="265"/>
            <ac:cxnSpMk id="55" creationId="{2D06C205-73DB-4A04-A691-00C226F16F0C}"/>
          </ac:cxnSpMkLst>
        </pc:cxnChg>
        <pc:cxnChg chg="del">
          <ac:chgData name="LUCAS MENEZES TEIXEIRA ." userId="adc22825-a2f5-4de0-aae0-d54642bd0d25" providerId="ADAL" clId="{20F46D00-F733-4843-AE71-9968917AA37C}" dt="2021-06-02T14:58:34.618" v="526" actId="478"/>
          <ac:cxnSpMkLst>
            <pc:docMk/>
            <pc:sldMk cId="0" sldId="265"/>
            <ac:cxnSpMk id="291" creationId="{00000000-0000-0000-0000-000000000000}"/>
          </ac:cxnSpMkLst>
        </pc:cxnChg>
      </pc:sldChg>
      <pc:sldChg chg="del">
        <pc:chgData name="LUCAS MENEZES TEIXEIRA ." userId="adc22825-a2f5-4de0-aae0-d54642bd0d25" providerId="ADAL" clId="{20F46D00-F733-4843-AE71-9968917AA37C}" dt="2021-06-02T15:48:08.952" v="858" actId="47"/>
        <pc:sldMkLst>
          <pc:docMk/>
          <pc:sldMk cId="0" sldId="266"/>
        </pc:sldMkLst>
      </pc:sldChg>
      <pc:sldChg chg="del">
        <pc:chgData name="LUCAS MENEZES TEIXEIRA ." userId="adc22825-a2f5-4de0-aae0-d54642bd0d25" providerId="ADAL" clId="{20F46D00-F733-4843-AE71-9968917AA37C}" dt="2021-06-02T15:48:10.335" v="859" actId="47"/>
        <pc:sldMkLst>
          <pc:docMk/>
          <pc:sldMk cId="0" sldId="268"/>
        </pc:sldMkLst>
      </pc:sldChg>
      <pc:sldChg chg="addSp delSp modSp mod modTransition">
        <pc:chgData name="LUCAS MENEZES TEIXEIRA ." userId="adc22825-a2f5-4de0-aae0-d54642bd0d25" providerId="ADAL" clId="{20F46D00-F733-4843-AE71-9968917AA37C}" dt="2021-06-13T19:17:45.887" v="1095" actId="164"/>
        <pc:sldMkLst>
          <pc:docMk/>
          <pc:sldMk cId="0" sldId="269"/>
        </pc:sldMkLst>
        <pc:spChg chg="del">
          <ac:chgData name="LUCAS MENEZES TEIXEIRA ." userId="adc22825-a2f5-4de0-aae0-d54642bd0d25" providerId="ADAL" clId="{20F46D00-F733-4843-AE71-9968917AA37C}" dt="2021-06-02T15:00:09.417" v="553" actId="478"/>
          <ac:spMkLst>
            <pc:docMk/>
            <pc:sldMk cId="0" sldId="269"/>
            <ac:spMk id="18" creationId="{23850F18-01B9-4983-AEF6-7F743B7F0D3B}"/>
          </ac:spMkLst>
        </pc:spChg>
        <pc:spChg chg="mod">
          <ac:chgData name="LUCAS MENEZES TEIXEIRA ." userId="adc22825-a2f5-4de0-aae0-d54642bd0d25" providerId="ADAL" clId="{20F46D00-F733-4843-AE71-9968917AA37C}" dt="2021-06-13T19:16:40.896" v="1081" actId="1076"/>
          <ac:spMkLst>
            <pc:docMk/>
            <pc:sldMk cId="0" sldId="269"/>
            <ac:spMk id="110" creationId="{FCFC5B56-43AD-468B-898F-BFE2E021CB1B}"/>
          </ac:spMkLst>
        </pc:spChg>
        <pc:grpChg chg="add mod">
          <ac:chgData name="LUCAS MENEZES TEIXEIRA ." userId="adc22825-a2f5-4de0-aae0-d54642bd0d25" providerId="ADAL" clId="{20F46D00-F733-4843-AE71-9968917AA37C}" dt="2021-06-13T19:17:45.887" v="1095" actId="164"/>
          <ac:grpSpMkLst>
            <pc:docMk/>
            <pc:sldMk cId="0" sldId="269"/>
            <ac:grpSpMk id="2" creationId="{CA123CF8-56F6-4CB2-8C71-5FA665C8161B}"/>
          </ac:grpSpMkLst>
        </pc:grpChg>
        <pc:picChg chg="add mod modCrop">
          <ac:chgData name="LUCAS MENEZES TEIXEIRA ." userId="adc22825-a2f5-4de0-aae0-d54642bd0d25" providerId="ADAL" clId="{20F46D00-F733-4843-AE71-9968917AA37C}" dt="2021-06-13T19:17:45.887" v="1095" actId="164"/>
          <ac:picMkLst>
            <pc:docMk/>
            <pc:sldMk cId="0" sldId="269"/>
            <ac:picMk id="9" creationId="{754B8654-75E1-46E8-B388-16FD3008EABF}"/>
          </ac:picMkLst>
        </pc:picChg>
        <pc:picChg chg="add mod modCrop">
          <ac:chgData name="LUCAS MENEZES TEIXEIRA ." userId="adc22825-a2f5-4de0-aae0-d54642bd0d25" providerId="ADAL" clId="{20F46D00-F733-4843-AE71-9968917AA37C}" dt="2021-06-13T19:17:45.887" v="1095" actId="164"/>
          <ac:picMkLst>
            <pc:docMk/>
            <pc:sldMk cId="0" sldId="269"/>
            <ac:picMk id="10" creationId="{77D86450-9375-430A-BBCD-B67D0C27354F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20" creationId="{D44D1667-D067-4EBA-B7BA-FAB13F9D43C1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22" creationId="{FF3A6A56-CBD8-438E-8E48-D39A176CC90A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116" creationId="{49B16D9E-1D95-47ED-987C-DEAEE352C297}"/>
          </ac:picMkLst>
        </pc:picChg>
        <pc:picChg chg="del">
          <ac:chgData name="LUCAS MENEZES TEIXEIRA ." userId="adc22825-a2f5-4de0-aae0-d54642bd0d25" providerId="ADAL" clId="{20F46D00-F733-4843-AE71-9968917AA37C}" dt="2021-06-02T15:00:09.417" v="553" actId="478"/>
          <ac:picMkLst>
            <pc:docMk/>
            <pc:sldMk cId="0" sldId="269"/>
            <ac:picMk id="117" creationId="{4E1E2997-EAD9-4D2A-9405-3E95FE7D7C44}"/>
          </ac:picMkLst>
        </pc:picChg>
        <pc:cxnChg chg="del">
          <ac:chgData name="LUCAS MENEZES TEIXEIRA ." userId="adc22825-a2f5-4de0-aae0-d54642bd0d25" providerId="ADAL" clId="{20F46D00-F733-4843-AE71-9968917AA37C}" dt="2021-06-02T15:00:09.417" v="553" actId="478"/>
          <ac:cxnSpMkLst>
            <pc:docMk/>
            <pc:sldMk cId="0" sldId="269"/>
            <ac:cxnSpMk id="24" creationId="{5492B92A-AAEA-48AB-B22E-4DEE15C7E317}"/>
          </ac:cxnSpMkLst>
        </pc:cxnChg>
        <pc:cxnChg chg="del">
          <ac:chgData name="LUCAS MENEZES TEIXEIRA ." userId="adc22825-a2f5-4de0-aae0-d54642bd0d25" providerId="ADAL" clId="{20F46D00-F733-4843-AE71-9968917AA37C}" dt="2021-06-02T15:00:09.417" v="553" actId="478"/>
          <ac:cxnSpMkLst>
            <pc:docMk/>
            <pc:sldMk cId="0" sldId="269"/>
            <ac:cxnSpMk id="121" creationId="{74021796-2091-46C4-9EF5-27867E7C745D}"/>
          </ac:cxnSpMkLst>
        </pc:cxnChg>
      </pc:sldChg>
      <pc:sldChg chg="addSp delSp modSp mo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75"/>
        </pc:sldMkLst>
        <pc:spChg chg="del">
          <ac:chgData name="LUCAS MENEZES TEIXEIRA ." userId="adc22825-a2f5-4de0-aae0-d54642bd0d25" providerId="ADAL" clId="{20F46D00-F733-4843-AE71-9968917AA37C}" dt="2021-06-02T14:46:27.056" v="432" actId="478"/>
          <ac:spMkLst>
            <pc:docMk/>
            <pc:sldMk cId="0" sldId="275"/>
            <ac:spMk id="7" creationId="{C40776B8-6D87-4998-A476-5AC7A74D7153}"/>
          </ac:spMkLst>
        </pc:spChg>
        <pc:spChg chg="del">
          <ac:chgData name="LUCAS MENEZES TEIXEIRA ." userId="adc22825-a2f5-4de0-aae0-d54642bd0d25" providerId="ADAL" clId="{20F46D00-F733-4843-AE71-9968917AA37C}" dt="2021-06-02T14:46:28.678" v="433" actId="478"/>
          <ac:spMkLst>
            <pc:docMk/>
            <pc:sldMk cId="0" sldId="275"/>
            <ac:spMk id="8" creationId="{917A91E6-3E0F-40CC-B2E7-E4ED86B24DD8}"/>
          </ac:spMkLst>
        </pc:spChg>
        <pc:spChg chg="add del mod">
          <ac:chgData name="LUCAS MENEZES TEIXEIRA ." userId="adc22825-a2f5-4de0-aae0-d54642bd0d25" providerId="ADAL" clId="{20F46D00-F733-4843-AE71-9968917AA37C}" dt="2021-06-02T15:01:38.677" v="565" actId="21"/>
          <ac:spMkLst>
            <pc:docMk/>
            <pc:sldMk cId="0" sldId="275"/>
            <ac:spMk id="10" creationId="{9FDFD0FB-0FD5-41F8-9091-E115E8072C62}"/>
          </ac:spMkLst>
        </pc:spChg>
        <pc:spChg chg="mod">
          <ac:chgData name="LUCAS MENEZES TEIXEIRA ." userId="adc22825-a2f5-4de0-aae0-d54642bd0d25" providerId="ADAL" clId="{20F46D00-F733-4843-AE71-9968917AA37C}" dt="2021-06-02T15:02:58.011" v="610" actId="1076"/>
          <ac:spMkLst>
            <pc:docMk/>
            <pc:sldMk cId="0" sldId="275"/>
            <ac:spMk id="956" creationId="{00000000-0000-0000-0000-000000000000}"/>
          </ac:spMkLst>
        </pc:spChg>
        <pc:grpChg chg="del">
          <ac:chgData name="LUCAS MENEZES TEIXEIRA ." userId="adc22825-a2f5-4de0-aae0-d54642bd0d25" providerId="ADAL" clId="{20F46D00-F733-4843-AE71-9968917AA37C}" dt="2021-06-02T14:46:21.222" v="431" actId="478"/>
          <ac:grpSpMkLst>
            <pc:docMk/>
            <pc:sldMk cId="0" sldId="275"/>
            <ac:grpSpMk id="6" creationId="{4339C4A4-9C80-464B-8443-EB65A9FF34E1}"/>
          </ac:grpSpMkLst>
        </pc:grpChg>
        <pc:picChg chg="add del mod modCrop">
          <ac:chgData name="LUCAS MENEZES TEIXEIRA ." userId="adc22825-a2f5-4de0-aae0-d54642bd0d25" providerId="ADAL" clId="{20F46D00-F733-4843-AE71-9968917AA37C}" dt="2021-06-02T15:01:38.677" v="565" actId="21"/>
          <ac:picMkLst>
            <pc:docMk/>
            <pc:sldMk cId="0" sldId="275"/>
            <ac:picMk id="4" creationId="{E34060D0-ED56-4B3B-BDE9-E7A29AB10248}"/>
          </ac:picMkLst>
        </pc:picChg>
      </pc:sldChg>
      <pc:sldChg chg="addSp delSp modSp add mod modTransition">
        <pc:chgData name="LUCAS MENEZES TEIXEIRA ." userId="adc22825-a2f5-4de0-aae0-d54642bd0d25" providerId="ADAL" clId="{20F46D00-F733-4843-AE71-9968917AA37C}" dt="2021-06-13T19:47:00.400" v="1245" actId="1076"/>
        <pc:sldMkLst>
          <pc:docMk/>
          <pc:sldMk cId="2733125089" sldId="276"/>
        </pc:sldMkLst>
        <pc:spChg chg="del">
          <ac:chgData name="LUCAS MENEZES TEIXEIRA ." userId="adc22825-a2f5-4de0-aae0-d54642bd0d25" providerId="ADAL" clId="{20F46D00-F733-4843-AE71-9968917AA37C}" dt="2021-06-02T14:41:14.073" v="371" actId="478"/>
          <ac:spMkLst>
            <pc:docMk/>
            <pc:sldMk cId="2733125089" sldId="276"/>
            <ac:spMk id="2" creationId="{84CEB923-2CF0-47E2-8334-8431CA948495}"/>
          </ac:spMkLst>
        </pc:spChg>
        <pc:spChg chg="del">
          <ac:chgData name="LUCAS MENEZES TEIXEIRA ." userId="adc22825-a2f5-4de0-aae0-d54642bd0d25" providerId="ADAL" clId="{20F46D00-F733-4843-AE71-9968917AA37C}" dt="2021-06-02T14:41:13.431" v="370" actId="478"/>
          <ac:spMkLst>
            <pc:docMk/>
            <pc:sldMk cId="2733125089" sldId="276"/>
            <ac:spMk id="6" creationId="{E0727859-4902-44B8-89BE-3030D8612E15}"/>
          </ac:spMkLst>
        </pc:spChg>
        <pc:spChg chg="del">
          <ac:chgData name="LUCAS MENEZES TEIXEIRA ." userId="adc22825-a2f5-4de0-aae0-d54642bd0d25" providerId="ADAL" clId="{20F46D00-F733-4843-AE71-9968917AA37C}" dt="2021-06-02T14:41:12.928" v="369" actId="478"/>
          <ac:spMkLst>
            <pc:docMk/>
            <pc:sldMk cId="2733125089" sldId="276"/>
            <ac:spMk id="7" creationId="{DC55C866-8629-4EE5-8A4C-333C5463892A}"/>
          </ac:spMkLst>
        </pc:spChg>
        <pc:spChg chg="mod">
          <ac:chgData name="LUCAS MENEZES TEIXEIRA ." userId="adc22825-a2f5-4de0-aae0-d54642bd0d25" providerId="ADAL" clId="{20F46D00-F733-4843-AE71-9968917AA37C}" dt="2021-06-02T14:41:04.865" v="368" actId="1076"/>
          <ac:spMkLst>
            <pc:docMk/>
            <pc:sldMk cId="2733125089" sldId="276"/>
            <ac:spMk id="24" creationId="{8255C943-5D04-4711-8A4B-BC24D15FEE06}"/>
          </ac:spMkLst>
        </pc:spChg>
        <pc:grpChg chg="add mod">
          <ac:chgData name="LUCAS MENEZES TEIXEIRA ." userId="adc22825-a2f5-4de0-aae0-d54642bd0d25" providerId="ADAL" clId="{20F46D00-F733-4843-AE71-9968917AA37C}" dt="2021-06-13T19:47:00.400" v="1245" actId="1076"/>
          <ac:grpSpMkLst>
            <pc:docMk/>
            <pc:sldMk cId="2733125089" sldId="276"/>
            <ac:grpSpMk id="8" creationId="{01B9FEEB-59F6-43AA-B707-9B7BB15D78C3}"/>
          </ac:grpSpMkLst>
        </pc:grpChg>
        <pc:picChg chg="add mod">
          <ac:chgData name="LUCAS MENEZES TEIXEIRA ." userId="adc22825-a2f5-4de0-aae0-d54642bd0d25" providerId="ADAL" clId="{20F46D00-F733-4843-AE71-9968917AA37C}" dt="2021-06-12T15:28:54.922" v="1055" actId="1076"/>
          <ac:picMkLst>
            <pc:docMk/>
            <pc:sldMk cId="2733125089" sldId="276"/>
            <ac:picMk id="3" creationId="{57401905-4395-4A78-9CE5-03031629F43D}"/>
          </ac:picMkLst>
        </pc:picChg>
        <pc:picChg chg="add mod">
          <ac:chgData name="LUCAS MENEZES TEIXEIRA ." userId="adc22825-a2f5-4de0-aae0-d54642bd0d25" providerId="ADAL" clId="{20F46D00-F733-4843-AE71-9968917AA37C}" dt="2021-06-13T19:46:32.455" v="1241" actId="1076"/>
          <ac:picMkLst>
            <pc:docMk/>
            <pc:sldMk cId="2733125089" sldId="276"/>
            <ac:picMk id="6" creationId="{DC9AEBFD-D429-47BD-A216-05E589BDB766}"/>
          </ac:picMkLst>
        </pc:picChg>
        <pc:picChg chg="add mod">
          <ac:chgData name="LUCAS MENEZES TEIXEIRA ." userId="adc22825-a2f5-4de0-aae0-d54642bd0d25" providerId="ADAL" clId="{20F46D00-F733-4843-AE71-9968917AA37C}" dt="2021-06-13T19:46:41.046" v="1243" actId="1076"/>
          <ac:picMkLst>
            <pc:docMk/>
            <pc:sldMk cId="2733125089" sldId="276"/>
            <ac:picMk id="7" creationId="{9C057569-990A-48B8-9036-9A3EA2A009E9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9" creationId="{8C01811A-FB8A-485E-B1B1-6BEFB63BB154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0" creationId="{38C5AFF6-BF57-48D4-B082-2DA1527F6C1F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1" creationId="{421157B6-A8F9-4495-8230-261ED698880C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2" creationId="{7439FE63-8D3F-4D6A-A58D-DE807F8E213E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3" creationId="{D0C9FD0B-5F07-42AA-BFDA-20DD935E803E}"/>
          </ac:picMkLst>
        </pc:picChg>
        <pc:picChg chg="mod">
          <ac:chgData name="LUCAS MENEZES TEIXEIRA ." userId="adc22825-a2f5-4de0-aae0-d54642bd0d25" providerId="ADAL" clId="{20F46D00-F733-4843-AE71-9968917AA37C}" dt="2021-06-13T19:46:55.451" v="1244"/>
          <ac:picMkLst>
            <pc:docMk/>
            <pc:sldMk cId="2733125089" sldId="276"/>
            <ac:picMk id="14" creationId="{74A0E023-0BCB-4285-A9CA-4BBA2ABBCE97}"/>
          </ac:picMkLst>
        </pc:picChg>
        <pc:cxnChg chg="mod">
          <ac:chgData name="LUCAS MENEZES TEIXEIRA ." userId="adc22825-a2f5-4de0-aae0-d54642bd0d25" providerId="ADAL" clId="{20F46D00-F733-4843-AE71-9968917AA37C}" dt="2021-06-02T14:41:04.865" v="368" actId="1076"/>
          <ac:cxnSpMkLst>
            <pc:docMk/>
            <pc:sldMk cId="2733125089" sldId="276"/>
            <ac:cxnSpMk id="23" creationId="{A1F87BAE-FF12-4F77-B391-E28DAAF48CC0}"/>
          </ac:cxnSpMkLst>
        </pc:cxnChg>
        <pc:cxnChg chg="mod">
          <ac:chgData name="LUCAS MENEZES TEIXEIRA ." userId="adc22825-a2f5-4de0-aae0-d54642bd0d25" providerId="ADAL" clId="{20F46D00-F733-4843-AE71-9968917AA37C}" dt="2021-06-02T14:41:04.865" v="368" actId="1076"/>
          <ac:cxnSpMkLst>
            <pc:docMk/>
            <pc:sldMk cId="2733125089" sldId="276"/>
            <ac:cxnSpMk id="25" creationId="{EB64936D-FE7A-4D15-9597-FE5106B018C2}"/>
          </ac:cxnSpMkLst>
        </pc:cxnChg>
      </pc:sldChg>
      <pc:sldChg chg="addSp delSp modSp add mod ord modTransition">
        <pc:chgData name="LUCAS MENEZES TEIXEIRA ." userId="adc22825-a2f5-4de0-aae0-d54642bd0d25" providerId="ADAL" clId="{20F46D00-F733-4843-AE71-9968917AA37C}" dt="2021-06-13T19:35:20.659" v="1103" actId="1076"/>
        <pc:sldMkLst>
          <pc:docMk/>
          <pc:sldMk cId="2458986820" sldId="277"/>
        </pc:sldMkLst>
        <pc:spChg chg="del">
          <ac:chgData name="LUCAS MENEZES TEIXEIRA ." userId="adc22825-a2f5-4de0-aae0-d54642bd0d25" providerId="ADAL" clId="{20F46D00-F733-4843-AE71-9968917AA37C}" dt="2021-06-02T14:42:57.186" v="417" actId="478"/>
          <ac:spMkLst>
            <pc:docMk/>
            <pc:sldMk cId="2458986820" sldId="277"/>
            <ac:spMk id="23" creationId="{78C8DAB5-CD69-46A3-BBEE-0BA803E819FE}"/>
          </ac:spMkLst>
        </pc:spChg>
        <pc:spChg chg="del">
          <ac:chgData name="LUCAS MENEZES TEIXEIRA ." userId="adc22825-a2f5-4de0-aae0-d54642bd0d25" providerId="ADAL" clId="{20F46D00-F733-4843-AE71-9968917AA37C}" dt="2021-06-02T14:42:58.874" v="419" actId="478"/>
          <ac:spMkLst>
            <pc:docMk/>
            <pc:sldMk cId="2458986820" sldId="277"/>
            <ac:spMk id="24" creationId="{140E5287-7D7E-4F85-8962-A3794B4CD8DF}"/>
          </ac:spMkLst>
        </pc:spChg>
        <pc:spChg chg="del">
          <ac:chgData name="LUCAS MENEZES TEIXEIRA ." userId="adc22825-a2f5-4de0-aae0-d54642bd0d25" providerId="ADAL" clId="{20F46D00-F733-4843-AE71-9968917AA37C}" dt="2021-06-02T14:42:59.748" v="420" actId="478"/>
          <ac:spMkLst>
            <pc:docMk/>
            <pc:sldMk cId="2458986820" sldId="277"/>
            <ac:spMk id="31" creationId="{A079F96E-D4CC-4DF3-8F12-EDFD2DE4C6E6}"/>
          </ac:spMkLst>
        </pc:spChg>
        <pc:spChg chg="mod">
          <ac:chgData name="LUCAS MENEZES TEIXEIRA ." userId="adc22825-a2f5-4de0-aae0-d54642bd0d25" providerId="ADAL" clId="{20F46D00-F733-4843-AE71-9968917AA37C}" dt="2021-06-02T14:42:20.785" v="411" actId="1076"/>
          <ac:spMkLst>
            <pc:docMk/>
            <pc:sldMk cId="2458986820" sldId="277"/>
            <ac:spMk id="226" creationId="{00000000-0000-0000-0000-000000000000}"/>
          </ac:spMkLst>
        </pc:spChg>
        <pc:picChg chg="add mod ord">
          <ac:chgData name="LUCAS MENEZES TEIXEIRA ." userId="adc22825-a2f5-4de0-aae0-d54642bd0d25" providerId="ADAL" clId="{20F46D00-F733-4843-AE71-9968917AA37C}" dt="2021-06-13T19:34:50.196" v="1101" actId="167"/>
          <ac:picMkLst>
            <pc:docMk/>
            <pc:sldMk cId="2458986820" sldId="277"/>
            <ac:picMk id="3" creationId="{AD61891C-EC56-481A-A0A9-AC4AFE27AD25}"/>
          </ac:picMkLst>
        </pc:picChg>
        <pc:picChg chg="del">
          <ac:chgData name="LUCAS MENEZES TEIXEIRA ." userId="adc22825-a2f5-4de0-aae0-d54642bd0d25" providerId="ADAL" clId="{20F46D00-F733-4843-AE71-9968917AA37C}" dt="2021-06-02T14:42:56.004" v="416" actId="478"/>
          <ac:picMkLst>
            <pc:docMk/>
            <pc:sldMk cId="2458986820" sldId="277"/>
            <ac:picMk id="3" creationId="{B087A671-FC7F-4CA9-AD31-71CD24D414B5}"/>
          </ac:picMkLst>
        </pc:picChg>
        <pc:picChg chg="add mod">
          <ac:chgData name="LUCAS MENEZES TEIXEIRA ." userId="adc22825-a2f5-4de0-aae0-d54642bd0d25" providerId="ADAL" clId="{20F46D00-F733-4843-AE71-9968917AA37C}" dt="2021-06-13T19:35:20.659" v="1103" actId="1076"/>
          <ac:picMkLst>
            <pc:docMk/>
            <pc:sldMk cId="2458986820" sldId="277"/>
            <ac:picMk id="5" creationId="{E0BC53E5-1468-452D-BB5F-5E0BFA446D22}"/>
          </ac:picMkLst>
        </pc:picChg>
        <pc:picChg chg="del">
          <ac:chgData name="LUCAS MENEZES TEIXEIRA ." userId="adc22825-a2f5-4de0-aae0-d54642bd0d25" providerId="ADAL" clId="{20F46D00-F733-4843-AE71-9968917AA37C}" dt="2021-06-02T14:42:57.504" v="418" actId="478"/>
          <ac:picMkLst>
            <pc:docMk/>
            <pc:sldMk cId="2458986820" sldId="277"/>
            <ac:picMk id="18" creationId="{AD534D83-05E5-45E7-8DE8-C3D5C10F4826}"/>
          </ac:picMkLst>
        </pc:picChg>
        <pc:picChg chg="mod">
          <ac:chgData name="LUCAS MENEZES TEIXEIRA ." userId="adc22825-a2f5-4de0-aae0-d54642bd0d25" providerId="ADAL" clId="{20F46D00-F733-4843-AE71-9968917AA37C}" dt="2021-06-13T19:18:25.447" v="1097"/>
          <ac:picMkLst>
            <pc:docMk/>
            <pc:sldMk cId="2458986820" sldId="277"/>
            <ac:picMk id="25" creationId="{2C114C40-E085-4018-A884-9163BD8E42C3}"/>
          </ac:picMkLst>
        </pc:picChg>
        <pc:picChg chg="mod">
          <ac:chgData name="LUCAS MENEZES TEIXEIRA ." userId="adc22825-a2f5-4de0-aae0-d54642bd0d25" providerId="ADAL" clId="{20F46D00-F733-4843-AE71-9968917AA37C}" dt="2021-06-13T19:18:20.615" v="1096"/>
          <ac:picMkLst>
            <pc:docMk/>
            <pc:sldMk cId="2458986820" sldId="277"/>
            <ac:picMk id="26" creationId="{73EDF813-0053-4A4F-8DDE-933DACCFAD02}"/>
          </ac:picMkLst>
        </pc:picChg>
        <pc:picChg chg="add mod">
          <ac:chgData name="LUCAS MENEZES TEIXEIRA ." userId="adc22825-a2f5-4de0-aae0-d54642bd0d25" providerId="ADAL" clId="{20F46D00-F733-4843-AE71-9968917AA37C}" dt="2021-06-02T14:43:14.303" v="423" actId="1076"/>
          <ac:picMkLst>
            <pc:docMk/>
            <pc:sldMk cId="2458986820" sldId="277"/>
            <ac:picMk id="28" creationId="{DC8A6A78-E964-4A5B-B885-162AF9B38C8E}"/>
          </ac:picMkLst>
        </pc:picChg>
        <pc:picChg chg="del">
          <ac:chgData name="LUCAS MENEZES TEIXEIRA ." userId="adc22825-a2f5-4de0-aae0-d54642bd0d25" providerId="ADAL" clId="{20F46D00-F733-4843-AE71-9968917AA37C}" dt="2021-06-02T14:42:55.094" v="414" actId="478"/>
          <ac:picMkLst>
            <pc:docMk/>
            <pc:sldMk cId="2458986820" sldId="277"/>
            <ac:picMk id="30" creationId="{76D035DD-51A6-4196-85FE-1976F100CA40}"/>
          </ac:picMkLst>
        </pc:picChg>
        <pc:picChg chg="del">
          <ac:chgData name="LUCAS MENEZES TEIXEIRA ." userId="adc22825-a2f5-4de0-aae0-d54642bd0d25" providerId="ADAL" clId="{20F46D00-F733-4843-AE71-9968917AA37C}" dt="2021-06-02T14:42:55.515" v="415" actId="478"/>
          <ac:picMkLst>
            <pc:docMk/>
            <pc:sldMk cId="2458986820" sldId="277"/>
            <ac:picMk id="32" creationId="{5D5B6CB5-F55B-43F1-A58C-851F1755B43A}"/>
          </ac:picMkLst>
        </pc:picChg>
        <pc:cxnChg chg="mod">
          <ac:chgData name="LUCAS MENEZES TEIXEIRA ." userId="adc22825-a2f5-4de0-aae0-d54642bd0d25" providerId="ADAL" clId="{20F46D00-F733-4843-AE71-9968917AA37C}" dt="2021-06-02T14:42:24.831" v="413" actId="14100"/>
          <ac:cxnSpMkLst>
            <pc:docMk/>
            <pc:sldMk cId="2458986820" sldId="277"/>
            <ac:cxnSpMk id="239" creationId="{00000000-0000-0000-0000-000000000000}"/>
          </ac:cxnSpMkLst>
        </pc:cxnChg>
      </pc:sldChg>
      <pc:sldChg chg="addSp delSp modSp add mod or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219103657" sldId="278"/>
        </pc:sldMkLst>
        <pc:spChg chg="add del mod">
          <ac:chgData name="LUCAS MENEZES TEIXEIRA ." userId="adc22825-a2f5-4de0-aae0-d54642bd0d25" providerId="ADAL" clId="{20F46D00-F733-4843-AE71-9968917AA37C}" dt="2021-06-02T15:06:01.534" v="657" actId="478"/>
          <ac:spMkLst>
            <pc:docMk/>
            <pc:sldMk cId="219103657" sldId="278"/>
            <ac:spMk id="5" creationId="{FE288FB9-4937-4231-AB93-C4A56BF2CD32}"/>
          </ac:spMkLst>
        </pc:spChg>
        <pc:spChg chg="mod">
          <ac:chgData name="LUCAS MENEZES TEIXEIRA ." userId="adc22825-a2f5-4de0-aae0-d54642bd0d25" providerId="ADAL" clId="{20F46D00-F733-4843-AE71-9968917AA37C}" dt="2021-06-02T15:06:49.906" v="681" actId="1038"/>
          <ac:spMkLst>
            <pc:docMk/>
            <pc:sldMk cId="219103657" sldId="278"/>
            <ac:spMk id="956" creationId="{00000000-0000-0000-0000-000000000000}"/>
          </ac:spMkLst>
        </pc:spChg>
        <pc:picChg chg="add del mod">
          <ac:chgData name="LUCAS MENEZES TEIXEIRA ." userId="adc22825-a2f5-4de0-aae0-d54642bd0d25" providerId="ADAL" clId="{20F46D00-F733-4843-AE71-9968917AA37C}" dt="2021-06-02T15:03:25.791" v="627" actId="478"/>
          <ac:picMkLst>
            <pc:docMk/>
            <pc:sldMk cId="219103657" sldId="278"/>
            <ac:picMk id="6" creationId="{42D8FDE8-A57A-4561-8A45-A3AB71B47521}"/>
          </ac:picMkLst>
        </pc:picChg>
        <pc:picChg chg="add mod ord">
          <ac:chgData name="LUCAS MENEZES TEIXEIRA ." userId="adc22825-a2f5-4de0-aae0-d54642bd0d25" providerId="ADAL" clId="{20F46D00-F733-4843-AE71-9968917AA37C}" dt="2021-06-02T15:06:49.906" v="681" actId="1038"/>
          <ac:picMkLst>
            <pc:docMk/>
            <pc:sldMk cId="219103657" sldId="278"/>
            <ac:picMk id="7" creationId="{CD862727-87EC-4B87-B0C1-DD8624CA397F}"/>
          </ac:picMkLst>
        </pc:picChg>
        <pc:cxnChg chg="del">
          <ac:chgData name="LUCAS MENEZES TEIXEIRA ." userId="adc22825-a2f5-4de0-aae0-d54642bd0d25" providerId="ADAL" clId="{20F46D00-F733-4843-AE71-9968917AA37C}" dt="2021-06-02T15:06:43.779" v="667" actId="478"/>
          <ac:cxnSpMkLst>
            <pc:docMk/>
            <pc:sldMk cId="219103657" sldId="278"/>
            <ac:cxnSpMk id="974" creationId="{00000000-0000-0000-0000-000000000000}"/>
          </ac:cxnSpMkLst>
        </pc:cxnChg>
      </pc:sldChg>
      <pc:sldChg chg="addSp delSp modSp new mod modTransition">
        <pc:chgData name="LUCAS MENEZES TEIXEIRA ." userId="adc22825-a2f5-4de0-aae0-d54642bd0d25" providerId="ADAL" clId="{20F46D00-F733-4843-AE71-9968917AA37C}" dt="2021-06-12T15:30:04.523" v="1070" actId="14100"/>
        <pc:sldMkLst>
          <pc:docMk/>
          <pc:sldMk cId="4106821122" sldId="279"/>
        </pc:sldMkLst>
        <pc:spChg chg="del">
          <ac:chgData name="LUCAS MENEZES TEIXEIRA ." userId="adc22825-a2f5-4de0-aae0-d54642bd0d25" providerId="ADAL" clId="{20F46D00-F733-4843-AE71-9968917AA37C}" dt="2021-06-02T15:05:50.709" v="655" actId="478"/>
          <ac:spMkLst>
            <pc:docMk/>
            <pc:sldMk cId="4106821122" sldId="279"/>
            <ac:spMk id="2" creationId="{7B3768BC-284E-48C8-A3BB-A9D3761FC775}"/>
          </ac:spMkLst>
        </pc:spChg>
        <pc:spChg chg="add mod">
          <ac:chgData name="LUCAS MENEZES TEIXEIRA ." userId="adc22825-a2f5-4de0-aae0-d54642bd0d25" providerId="ADAL" clId="{20F46D00-F733-4843-AE71-9968917AA37C}" dt="2021-06-02T15:07:41.435" v="709" actId="14100"/>
          <ac:spMkLst>
            <pc:docMk/>
            <pc:sldMk cId="4106821122" sldId="279"/>
            <ac:spMk id="3" creationId="{6E125239-0313-4DB7-B2EF-ADC9BB1C8094}"/>
          </ac:spMkLst>
        </pc:spChg>
        <pc:spChg chg="add mod">
          <ac:chgData name="LUCAS MENEZES TEIXEIRA ." userId="adc22825-a2f5-4de0-aae0-d54642bd0d25" providerId="ADAL" clId="{20F46D00-F733-4843-AE71-9968917AA37C}" dt="2021-06-12T15:30:04.523" v="1070" actId="14100"/>
          <ac:spMkLst>
            <pc:docMk/>
            <pc:sldMk cId="4106821122" sldId="279"/>
            <ac:spMk id="4" creationId="{5E93B45B-A61D-4A4A-8BFF-36D466B7683D}"/>
          </ac:spMkLst>
        </pc:spChg>
        <pc:spChg chg="add del mod">
          <ac:chgData name="LUCAS MENEZES TEIXEIRA ." userId="adc22825-a2f5-4de0-aae0-d54642bd0d25" providerId="ADAL" clId="{20F46D00-F733-4843-AE71-9968917AA37C}" dt="2021-06-02T15:07:06.184" v="683" actId="478"/>
          <ac:spMkLst>
            <pc:docMk/>
            <pc:sldMk cId="4106821122" sldId="279"/>
            <ac:spMk id="5" creationId="{5E61731E-3477-4669-A974-054245C3F281}"/>
          </ac:spMkLst>
        </pc:spChg>
        <pc:spChg chg="add del mod">
          <ac:chgData name="LUCAS MENEZES TEIXEIRA ." userId="adc22825-a2f5-4de0-aae0-d54642bd0d25" providerId="ADAL" clId="{20F46D00-F733-4843-AE71-9968917AA37C}" dt="2021-06-02T15:07:09.071" v="685" actId="478"/>
          <ac:spMkLst>
            <pc:docMk/>
            <pc:sldMk cId="4106821122" sldId="279"/>
            <ac:spMk id="6" creationId="{E1BB82C3-48CB-4C4B-BED8-E685500CE96D}"/>
          </ac:spMkLst>
        </pc:spChg>
        <pc:spChg chg="add del mod">
          <ac:chgData name="LUCAS MENEZES TEIXEIRA ." userId="adc22825-a2f5-4de0-aae0-d54642bd0d25" providerId="ADAL" clId="{20F46D00-F733-4843-AE71-9968917AA37C}" dt="2021-06-02T15:07:07.937" v="684" actId="478"/>
          <ac:spMkLst>
            <pc:docMk/>
            <pc:sldMk cId="4106821122" sldId="279"/>
            <ac:spMk id="8" creationId="{660344D0-8C26-4A10-9341-B54B2CF4FA8C}"/>
          </ac:spMkLst>
        </pc:spChg>
        <pc:spChg chg="add del mod">
          <ac:chgData name="LUCAS MENEZES TEIXEIRA ." userId="adc22825-a2f5-4de0-aae0-d54642bd0d25" providerId="ADAL" clId="{20F46D00-F733-4843-AE71-9968917AA37C}" dt="2021-06-02T15:07:10.234" v="686" actId="478"/>
          <ac:spMkLst>
            <pc:docMk/>
            <pc:sldMk cId="4106821122" sldId="279"/>
            <ac:spMk id="9" creationId="{7AD3ECB2-0318-44EA-9C1B-49F0F5EBEB88}"/>
          </ac:spMkLst>
        </pc:spChg>
        <pc:cxnChg chg="add del mod">
          <ac:chgData name="LUCAS MENEZES TEIXEIRA ." userId="adc22825-a2f5-4de0-aae0-d54642bd0d25" providerId="ADAL" clId="{20F46D00-F733-4843-AE71-9968917AA37C}" dt="2021-06-02T15:07:32.628" v="706" actId="478"/>
          <ac:cxnSpMkLst>
            <pc:docMk/>
            <pc:sldMk cId="4106821122" sldId="279"/>
            <ac:cxnSpMk id="7" creationId="{13E618EB-CE3D-48BD-92D4-3AC928285B37}"/>
          </ac:cxnSpMkLst>
        </pc:cxnChg>
      </pc:sldChg>
      <pc:sldChg chg="addSp delSp modSp add mod modTransition">
        <pc:chgData name="LUCAS MENEZES TEIXEIRA ." userId="adc22825-a2f5-4de0-aae0-d54642bd0d25" providerId="ADAL" clId="{20F46D00-F733-4843-AE71-9968917AA37C}" dt="2021-06-13T19:50:42.214" v="1286" actId="1076"/>
        <pc:sldMkLst>
          <pc:docMk/>
          <pc:sldMk cId="0" sldId="280"/>
        </pc:sldMkLst>
        <pc:spChg chg="add del mod">
          <ac:chgData name="LUCAS MENEZES TEIXEIRA ." userId="adc22825-a2f5-4de0-aae0-d54642bd0d25" providerId="ADAL" clId="{20F46D00-F733-4843-AE71-9968917AA37C}" dt="2021-06-02T15:08:48.175" v="741" actId="478"/>
          <ac:spMkLst>
            <pc:docMk/>
            <pc:sldMk cId="0" sldId="280"/>
            <ac:spMk id="3" creationId="{B507AB24-DAE9-44CB-8C01-19145F58110B}"/>
          </ac:spMkLst>
        </pc:spChg>
        <pc:spChg chg="add del mod">
          <ac:chgData name="LUCAS MENEZES TEIXEIRA ." userId="adc22825-a2f5-4de0-aae0-d54642bd0d25" providerId="ADAL" clId="{20F46D00-F733-4843-AE71-9968917AA37C}" dt="2021-06-02T15:08:46.820" v="740" actId="478"/>
          <ac:spMkLst>
            <pc:docMk/>
            <pc:sldMk cId="0" sldId="280"/>
            <ac:spMk id="5" creationId="{13BA4FD7-348A-4119-ACEA-E3FC6F77D1EA}"/>
          </ac:spMkLst>
        </pc:spChg>
        <pc:spChg chg="add del mod">
          <ac:chgData name="LUCAS MENEZES TEIXEIRA ." userId="adc22825-a2f5-4de0-aae0-d54642bd0d25" providerId="ADAL" clId="{20F46D00-F733-4843-AE71-9968917AA37C}" dt="2021-06-02T15:08:50.789" v="743" actId="478"/>
          <ac:spMkLst>
            <pc:docMk/>
            <pc:sldMk cId="0" sldId="280"/>
            <ac:spMk id="7" creationId="{97529E49-862B-40B3-BAA4-A1A0D3F8E0C2}"/>
          </ac:spMkLst>
        </pc:spChg>
        <pc:spChg chg="add del mod">
          <ac:chgData name="LUCAS MENEZES TEIXEIRA ." userId="adc22825-a2f5-4de0-aae0-d54642bd0d25" providerId="ADAL" clId="{20F46D00-F733-4843-AE71-9968917AA37C}" dt="2021-06-02T15:08:53.390" v="745" actId="478"/>
          <ac:spMkLst>
            <pc:docMk/>
            <pc:sldMk cId="0" sldId="280"/>
            <ac:spMk id="9" creationId="{056C825A-1828-4963-AD41-A03EF8E10EE2}"/>
          </ac:spMkLst>
        </pc:spChg>
        <pc:spChg chg="add del mod">
          <ac:chgData name="LUCAS MENEZES TEIXEIRA ." userId="adc22825-a2f5-4de0-aae0-d54642bd0d25" providerId="ADAL" clId="{20F46D00-F733-4843-AE71-9968917AA37C}" dt="2021-06-02T15:08:55.825" v="747" actId="478"/>
          <ac:spMkLst>
            <pc:docMk/>
            <pc:sldMk cId="0" sldId="280"/>
            <ac:spMk id="11" creationId="{6E04D25D-A222-4675-96EE-6B4A688192D1}"/>
          </ac:spMkLst>
        </pc:spChg>
        <pc:spChg chg="add del mod">
          <ac:chgData name="LUCAS MENEZES TEIXEIRA ." userId="adc22825-a2f5-4de0-aae0-d54642bd0d25" providerId="ADAL" clId="{20F46D00-F733-4843-AE71-9968917AA37C}" dt="2021-06-02T15:08:58.429" v="749" actId="478"/>
          <ac:spMkLst>
            <pc:docMk/>
            <pc:sldMk cId="0" sldId="280"/>
            <ac:spMk id="13" creationId="{83430D13-528E-42A4-8CB1-4398116909E5}"/>
          </ac:spMkLst>
        </pc:spChg>
        <pc:spChg chg="add del mod">
          <ac:chgData name="LUCAS MENEZES TEIXEIRA ." userId="adc22825-a2f5-4de0-aae0-d54642bd0d25" providerId="ADAL" clId="{20F46D00-F733-4843-AE71-9968917AA37C}" dt="2021-06-02T15:09:00.077" v="751" actId="478"/>
          <ac:spMkLst>
            <pc:docMk/>
            <pc:sldMk cId="0" sldId="280"/>
            <ac:spMk id="15" creationId="{866B49D6-1683-4F92-9E77-CF8D73754C1E}"/>
          </ac:spMkLst>
        </pc:spChg>
        <pc:spChg chg="add del mod">
          <ac:chgData name="LUCAS MENEZES TEIXEIRA ." userId="adc22825-a2f5-4de0-aae0-d54642bd0d25" providerId="ADAL" clId="{20F46D00-F733-4843-AE71-9968917AA37C}" dt="2021-06-02T15:09:02.375" v="753" actId="478"/>
          <ac:spMkLst>
            <pc:docMk/>
            <pc:sldMk cId="0" sldId="280"/>
            <ac:spMk id="17" creationId="{5A7F52E5-B6BC-457A-A8A0-E82ED4EE0C49}"/>
          </ac:spMkLst>
        </pc:spChg>
        <pc:spChg chg="mod">
          <ac:chgData name="LUCAS MENEZES TEIXEIRA ." userId="adc22825-a2f5-4de0-aae0-d54642bd0d25" providerId="ADAL" clId="{20F46D00-F733-4843-AE71-9968917AA37C}" dt="2021-06-02T15:08:35.086" v="733" actId="20577"/>
          <ac:spMkLst>
            <pc:docMk/>
            <pc:sldMk cId="0" sldId="280"/>
            <ac:spMk id="252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4.218" v="739" actId="478"/>
          <ac:spMkLst>
            <pc:docMk/>
            <pc:sldMk cId="0" sldId="280"/>
            <ac:spMk id="253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2.941" v="738" actId="478"/>
          <ac:spMkLst>
            <pc:docMk/>
            <pc:sldMk cId="0" sldId="280"/>
            <ac:spMk id="254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49.482" v="742" actId="478"/>
          <ac:spMkLst>
            <pc:docMk/>
            <pc:sldMk cId="0" sldId="280"/>
            <ac:spMk id="255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1.920" v="744" actId="478"/>
          <ac:spMkLst>
            <pc:docMk/>
            <pc:sldMk cId="0" sldId="280"/>
            <ac:spMk id="256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7.736" v="748" actId="478"/>
          <ac:spMkLst>
            <pc:docMk/>
            <pc:sldMk cId="0" sldId="280"/>
            <ac:spMk id="257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4.871" v="746" actId="478"/>
          <ac:spMkLst>
            <pc:docMk/>
            <pc:sldMk cId="0" sldId="280"/>
            <ac:spMk id="258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9:01.419" v="752" actId="478"/>
          <ac:spMkLst>
            <pc:docMk/>
            <pc:sldMk cId="0" sldId="280"/>
            <ac:spMk id="259" creationId="{00000000-0000-0000-0000-000000000000}"/>
          </ac:spMkLst>
        </pc:spChg>
        <pc:spChg chg="del">
          <ac:chgData name="LUCAS MENEZES TEIXEIRA ." userId="adc22825-a2f5-4de0-aae0-d54642bd0d25" providerId="ADAL" clId="{20F46D00-F733-4843-AE71-9968917AA37C}" dt="2021-06-02T15:08:59.454" v="750" actId="478"/>
          <ac:spMkLst>
            <pc:docMk/>
            <pc:sldMk cId="0" sldId="280"/>
            <ac:spMk id="260" creationId="{00000000-0000-0000-0000-000000000000}"/>
          </ac:spMkLst>
        </pc:spChg>
        <pc:grpChg chg="add mod">
          <ac:chgData name="LUCAS MENEZES TEIXEIRA ." userId="adc22825-a2f5-4de0-aae0-d54642bd0d25" providerId="ADAL" clId="{20F46D00-F733-4843-AE71-9968917AA37C}" dt="2021-06-13T19:50:42.214" v="1286" actId="1076"/>
          <ac:grpSpMkLst>
            <pc:docMk/>
            <pc:sldMk cId="0" sldId="280"/>
            <ac:grpSpMk id="7" creationId="{E371899A-7EDF-455D-9E99-962FDD442ED6}"/>
          </ac:grpSpMkLst>
        </pc:grp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8" creationId="{8997E862-4BD1-4E81-A1E5-169E31843020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9" creationId="{3AEC0E1A-132C-4D89-8377-7F4187F842E7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2" creationId="{59E99898-A252-4870-9A57-8608D71C903B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3" creationId="{456E6CCC-5DB1-4D71-883F-23AA37902DE0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4" creationId="{6746BE58-D06D-4BE9-A140-C49A85A40DC2}"/>
          </ac:picMkLst>
        </pc:picChg>
        <pc:picChg chg="mod">
          <ac:chgData name="LUCAS MENEZES TEIXEIRA ." userId="adc22825-a2f5-4de0-aae0-d54642bd0d25" providerId="ADAL" clId="{20F46D00-F733-4843-AE71-9968917AA37C}" dt="2021-06-13T19:49:52.268" v="1281"/>
          <ac:picMkLst>
            <pc:docMk/>
            <pc:sldMk cId="0" sldId="280"/>
            <ac:picMk id="15" creationId="{822EBCC5-1607-4141-8419-F18BCE4A2293}"/>
          </ac:picMkLst>
        </pc:picChg>
        <pc:picChg chg="del">
          <ac:chgData name="LUCAS MENEZES TEIXEIRA ." userId="adc22825-a2f5-4de0-aae0-d54642bd0d25" providerId="ADAL" clId="{20F46D00-F733-4843-AE71-9968917AA37C}" dt="2021-06-02T15:08:40.215" v="737" actId="478"/>
          <ac:picMkLst>
            <pc:docMk/>
            <pc:sldMk cId="0" sldId="280"/>
            <ac:picMk id="262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8.379" v="734" actId="478"/>
          <ac:picMkLst>
            <pc:docMk/>
            <pc:sldMk cId="0" sldId="280"/>
            <ac:picMk id="263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9.629" v="736" actId="478"/>
          <ac:picMkLst>
            <pc:docMk/>
            <pc:sldMk cId="0" sldId="280"/>
            <ac:picMk id="264" creationId="{00000000-0000-0000-0000-000000000000}"/>
          </ac:picMkLst>
        </pc:picChg>
        <pc:picChg chg="del">
          <ac:chgData name="LUCAS MENEZES TEIXEIRA ." userId="adc22825-a2f5-4de0-aae0-d54642bd0d25" providerId="ADAL" clId="{20F46D00-F733-4843-AE71-9968917AA37C}" dt="2021-06-02T15:08:39.029" v="735" actId="478"/>
          <ac:picMkLst>
            <pc:docMk/>
            <pc:sldMk cId="0" sldId="280"/>
            <ac:picMk id="265" creationId="{00000000-0000-0000-0000-000000000000}"/>
          </ac:picMkLst>
        </pc:picChg>
      </pc:sldChg>
      <pc:sldChg chg="addSp delSp modSp add del mod ord modTransition">
        <pc:chgData name="LUCAS MENEZES TEIXEIRA ." userId="adc22825-a2f5-4de0-aae0-d54642bd0d25" providerId="ADAL" clId="{20F46D00-F733-4843-AE71-9968917AA37C}" dt="2021-06-13T19:49:34.586" v="1280" actId="1036"/>
        <pc:sldMkLst>
          <pc:docMk/>
          <pc:sldMk cId="193011600" sldId="281"/>
        </pc:sldMkLst>
        <pc:spChg chg="mod">
          <ac:chgData name="LUCAS MENEZES TEIXEIRA ." userId="adc22825-a2f5-4de0-aae0-d54642bd0d25" providerId="ADAL" clId="{20F46D00-F733-4843-AE71-9968917AA37C}" dt="2021-06-02T15:10:26.610" v="798" actId="1076"/>
          <ac:spMkLst>
            <pc:docMk/>
            <pc:sldMk cId="193011600" sldId="281"/>
            <ac:spMk id="3" creationId="{6E125239-0313-4DB7-B2EF-ADC9BB1C8094}"/>
          </ac:spMkLst>
        </pc:spChg>
        <pc:spChg chg="del mod">
          <ac:chgData name="LUCAS MENEZES TEIXEIRA ." userId="adc22825-a2f5-4de0-aae0-d54642bd0d25" providerId="ADAL" clId="{20F46D00-F733-4843-AE71-9968917AA37C}" dt="2021-06-02T15:10:06.006" v="772" actId="478"/>
          <ac:spMkLst>
            <pc:docMk/>
            <pc:sldMk cId="193011600" sldId="281"/>
            <ac:spMk id="4" creationId="{5E93B45B-A61D-4A4A-8BFF-36D466B7683D}"/>
          </ac:spMkLst>
        </pc:spChg>
        <pc:spChg chg="add mod">
          <ac:chgData name="LUCAS MENEZES TEIXEIRA ." userId="adc22825-a2f5-4de0-aae0-d54642bd0d25" providerId="ADAL" clId="{20F46D00-F733-4843-AE71-9968917AA37C}" dt="2021-06-10T19:27:38.270" v="927" actId="20577"/>
          <ac:spMkLst>
            <pc:docMk/>
            <pc:sldMk cId="193011600" sldId="281"/>
            <ac:spMk id="5" creationId="{B71D2A3E-D9F8-4A40-82DD-60FD9FCEC343}"/>
          </ac:spMkLst>
        </pc:spChg>
        <pc:grpChg chg="add mod">
          <ac:chgData name="LUCAS MENEZES TEIXEIRA ." userId="adc22825-a2f5-4de0-aae0-d54642bd0d25" providerId="ADAL" clId="{20F46D00-F733-4843-AE71-9968917AA37C}" dt="2021-06-13T19:49:34.586" v="1280" actId="1036"/>
          <ac:grpSpMkLst>
            <pc:docMk/>
            <pc:sldMk cId="193011600" sldId="281"/>
            <ac:grpSpMk id="7" creationId="{D1478268-B7C1-494B-B20B-9F308E0A83EF}"/>
          </ac:grpSpMkLst>
        </pc:grp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8" creationId="{A6776677-7862-4A22-9572-4FEC44170AA0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9" creationId="{F269B0B3-196D-46DA-B641-60D2E791F0E9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0" creationId="{433654B3-C679-4E1E-BC0C-E9634288E183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1" creationId="{FF4AEC61-41C9-412D-BA4F-D5609BB4AC3E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2" creationId="{40BB6905-F97B-4FE9-AC73-21E2E7A56679}"/>
          </ac:picMkLst>
        </pc:picChg>
        <pc:picChg chg="mod">
          <ac:chgData name="LUCAS MENEZES TEIXEIRA ." userId="adc22825-a2f5-4de0-aae0-d54642bd0d25" providerId="ADAL" clId="{20F46D00-F733-4843-AE71-9968917AA37C}" dt="2021-06-13T19:47:59.221" v="1246"/>
          <ac:picMkLst>
            <pc:docMk/>
            <pc:sldMk cId="193011600" sldId="281"/>
            <ac:picMk id="13" creationId="{609EC612-0053-423B-AB1C-26F66E1BF085}"/>
          </ac:picMkLst>
        </pc:picChg>
        <pc:cxnChg chg="add mod">
          <ac:chgData name="LUCAS MENEZES TEIXEIRA ." userId="adc22825-a2f5-4de0-aae0-d54642bd0d25" providerId="ADAL" clId="{20F46D00-F733-4843-AE71-9968917AA37C}" dt="2021-06-02T17:29:32.776" v="890" actId="14100"/>
          <ac:cxnSpMkLst>
            <pc:docMk/>
            <pc:sldMk cId="193011600" sldId="281"/>
            <ac:cxnSpMk id="6" creationId="{3E52213D-DCE3-4E16-8A08-F3BB8E7ADD57}"/>
          </ac:cxnSpMkLst>
        </pc:cxnChg>
      </pc:sldChg>
      <pc:sldChg chg="modSp add del mod ord modTransition">
        <pc:chgData name="LUCAS MENEZES TEIXEIRA ." userId="adc22825-a2f5-4de0-aae0-d54642bd0d25" providerId="ADAL" clId="{20F46D00-F733-4843-AE71-9968917AA37C}" dt="2021-06-12T15:30:10.814" v="1071" actId="47"/>
        <pc:sldMkLst>
          <pc:docMk/>
          <pc:sldMk cId="4056398244" sldId="282"/>
        </pc:sldMkLst>
        <pc:spChg chg="mod">
          <ac:chgData name="LUCAS MENEZES TEIXEIRA ." userId="adc22825-a2f5-4de0-aae0-d54642bd0d25" providerId="ADAL" clId="{20F46D00-F733-4843-AE71-9968917AA37C}" dt="2021-06-10T19:23:11.681" v="925" actId="20577"/>
          <ac:spMkLst>
            <pc:docMk/>
            <pc:sldMk cId="4056398244" sldId="282"/>
            <ac:spMk id="24" creationId="{8255C943-5D04-4711-8A4B-BC24D15FEE06}"/>
          </ac:spMkLst>
        </pc:spChg>
      </pc:sldChg>
      <pc:sldChg chg="ad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0" sldId="283"/>
        </pc:sldMkLst>
      </pc:sldChg>
      <pc:sldChg chg="addSp modSp add mod ord modTransition">
        <pc:chgData name="LUCAS MENEZES TEIXEIRA ." userId="adc22825-a2f5-4de0-aae0-d54642bd0d25" providerId="ADAL" clId="{20F46D00-F733-4843-AE71-9968917AA37C}" dt="2021-06-02T18:12:18.023" v="924"/>
        <pc:sldMkLst>
          <pc:docMk/>
          <pc:sldMk cId="3006798694" sldId="284"/>
        </pc:sldMkLst>
        <pc:spChg chg="mod">
          <ac:chgData name="LUCAS MENEZES TEIXEIRA ." userId="adc22825-a2f5-4de0-aae0-d54642bd0d25" providerId="ADAL" clId="{20F46D00-F733-4843-AE71-9968917AA37C}" dt="2021-06-02T15:15:57.503" v="835" actId="20577"/>
          <ac:spMkLst>
            <pc:docMk/>
            <pc:sldMk cId="3006798694" sldId="284"/>
            <ac:spMk id="4" creationId="{5E93B45B-A61D-4A4A-8BFF-36D466B7683D}"/>
          </ac:spMkLst>
        </pc:spChg>
        <pc:grpChg chg="add mod">
          <ac:chgData name="LUCAS MENEZES TEIXEIRA ." userId="adc22825-a2f5-4de0-aae0-d54642bd0d25" providerId="ADAL" clId="{20F46D00-F733-4843-AE71-9968917AA37C}" dt="2021-06-02T15:16:10.803" v="836"/>
          <ac:grpSpMkLst>
            <pc:docMk/>
            <pc:sldMk cId="3006798694" sldId="284"/>
            <ac:grpSpMk id="5" creationId="{16D93B18-9D7B-4088-BEEB-4E1692F2C750}"/>
          </ac:grpSpMkLst>
        </pc:grpChg>
        <pc:grpChg chg="add mod">
          <ac:chgData name="LUCAS MENEZES TEIXEIRA ." userId="adc22825-a2f5-4de0-aae0-d54642bd0d25" providerId="ADAL" clId="{20F46D00-F733-4843-AE71-9968917AA37C}" dt="2021-06-02T15:16:26.929" v="841" actId="688"/>
          <ac:grpSpMkLst>
            <pc:docMk/>
            <pc:sldMk cId="3006798694" sldId="284"/>
            <ac:grpSpMk id="12" creationId="{3346AD84-3767-4DB4-94E5-404D33215632}"/>
          </ac:grpSpMkLst>
        </pc:grp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6" creationId="{551D13D0-2E17-41A1-8DAB-4D96AE19EA4E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7" creationId="{99CF46F2-C3C2-45B8-BF9C-3A87C1D064B1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8" creationId="{B1119BA4-7931-40A0-A36C-0345584ECE64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9" creationId="{B7A68463-2D13-4A8B-9CB4-85EC4A51F161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10" creationId="{7BDC8A5E-C5A3-4241-A102-FDD1DD390968}"/>
          </ac:picMkLst>
        </pc:picChg>
        <pc:picChg chg="mod">
          <ac:chgData name="LUCAS MENEZES TEIXEIRA ." userId="adc22825-a2f5-4de0-aae0-d54642bd0d25" providerId="ADAL" clId="{20F46D00-F733-4843-AE71-9968917AA37C}" dt="2021-06-02T15:16:10.803" v="836"/>
          <ac:picMkLst>
            <pc:docMk/>
            <pc:sldMk cId="3006798694" sldId="284"/>
            <ac:picMk id="11" creationId="{E451FE49-7B50-4686-A7B4-A755799DFFF2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3" creationId="{6F07486F-4FD2-42B2-9F18-20AEFA16772D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4" creationId="{271B8162-A678-4A56-BD2C-2A1E66ADFD52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5" creationId="{FBBA45D0-3264-4152-9EF4-9A0F19C34983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6" creationId="{0F7261F8-4DBE-41DA-A13A-B8C01376CBAE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7" creationId="{2653F7E3-6994-470B-82FC-1608F0E04204}"/>
          </ac:picMkLst>
        </pc:picChg>
        <pc:picChg chg="mod">
          <ac:chgData name="LUCAS MENEZES TEIXEIRA ." userId="adc22825-a2f5-4de0-aae0-d54642bd0d25" providerId="ADAL" clId="{20F46D00-F733-4843-AE71-9968917AA37C}" dt="2021-06-02T15:16:13.540" v="837"/>
          <ac:picMkLst>
            <pc:docMk/>
            <pc:sldMk cId="3006798694" sldId="284"/>
            <ac:picMk id="18" creationId="{6E2B1034-C375-4CFF-9D88-ECFE82E349D2}"/>
          </ac:picMkLst>
        </pc:picChg>
      </pc:sldChg>
      <pc:sldChg chg="addSp modSp mod">
        <pc:chgData name="LUCAS MENEZES TEIXEIRA ." userId="adc22825-a2f5-4de0-aae0-d54642bd0d25" providerId="ADAL" clId="{20F46D00-F733-4843-AE71-9968917AA37C}" dt="2021-06-13T19:48:34.945" v="1251" actId="1076"/>
        <pc:sldMkLst>
          <pc:docMk/>
          <pc:sldMk cId="236690013" sldId="285"/>
        </pc:sldMkLst>
        <pc:grpChg chg="add mod">
          <ac:chgData name="LUCAS MENEZES TEIXEIRA ." userId="adc22825-a2f5-4de0-aae0-d54642bd0d25" providerId="ADAL" clId="{20F46D00-F733-4843-AE71-9968917AA37C}" dt="2021-06-13T19:48:34.945" v="1251" actId="1076"/>
          <ac:grpSpMkLst>
            <pc:docMk/>
            <pc:sldMk cId="236690013" sldId="285"/>
            <ac:grpSpMk id="5" creationId="{E24D0497-2165-4829-9F8A-6A83F1CBDD7F}"/>
          </ac:grpSpMkLst>
        </pc:grp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6" creationId="{59A56B8E-E5CD-4C0D-A7AC-E53D7BE07316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8" creationId="{D7B16C93-1046-408C-B251-B47EE001D4CA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9" creationId="{50A9A219-C493-4218-AFA6-CC247254AFFD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0" creationId="{753C680F-8B3D-4101-B2A5-630EFA5A86BD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1" creationId="{5F87F10A-C564-470C-B5FD-45DA095E5D0A}"/>
          </ac:picMkLst>
        </pc:picChg>
        <pc:picChg chg="mod">
          <ac:chgData name="LUCAS MENEZES TEIXEIRA ." userId="adc22825-a2f5-4de0-aae0-d54642bd0d25" providerId="ADAL" clId="{20F46D00-F733-4843-AE71-9968917AA37C}" dt="2021-06-13T19:48:17.506" v="1248"/>
          <ac:picMkLst>
            <pc:docMk/>
            <pc:sldMk cId="236690013" sldId="285"/>
            <ac:picMk id="12" creationId="{05A0652E-3AE4-458C-AA5A-3B7AD521A138}"/>
          </ac:picMkLst>
        </pc:picChg>
      </pc:sldChg>
      <pc:sldChg chg="new add del">
        <pc:chgData name="LUCAS MENEZES TEIXEIRA ." userId="adc22825-a2f5-4de0-aae0-d54642bd0d25" providerId="ADAL" clId="{20F46D00-F733-4843-AE71-9968917AA37C}" dt="2021-06-13T19:39:13.772" v="1136" actId="680"/>
        <pc:sldMkLst>
          <pc:docMk/>
          <pc:sldMk cId="32996707" sldId="286"/>
        </pc:sldMkLst>
      </pc:sldChg>
      <pc:sldChg chg="new add del">
        <pc:chgData name="LUCAS MENEZES TEIXEIRA ." userId="adc22825-a2f5-4de0-aae0-d54642bd0d25" providerId="ADAL" clId="{20F46D00-F733-4843-AE71-9968917AA37C}" dt="2021-06-13T19:39:13.224" v="1135" actId="680"/>
        <pc:sldMkLst>
          <pc:docMk/>
          <pc:sldMk cId="418516128" sldId="287"/>
        </pc:sldMkLst>
      </pc:sldChg>
      <pc:sldChg chg="new del">
        <pc:chgData name="LUCAS MENEZES TEIXEIRA ." userId="adc22825-a2f5-4de0-aae0-d54642bd0d25" providerId="ADAL" clId="{20F46D00-F733-4843-AE71-9968917AA37C}" dt="2021-06-13T19:39:12.751" v="1134" actId="680"/>
        <pc:sldMkLst>
          <pc:docMk/>
          <pc:sldMk cId="2207354428" sldId="288"/>
        </pc:sldMkLst>
      </pc:sldChg>
      <pc:sldMasterChg chg="modTransition modSldLayout">
        <pc:chgData name="LUCAS MENEZES TEIXEIRA ." userId="adc22825-a2f5-4de0-aae0-d54642bd0d25" providerId="ADAL" clId="{20F46D00-F733-4843-AE71-9968917AA37C}" dt="2021-06-02T18:12:18.023" v="924"/>
        <pc:sldMasterMkLst>
          <pc:docMk/>
          <pc:sldMasterMk cId="0" sldId="2147483668"/>
        </pc:sldMasterMkLst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48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49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0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1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2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3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4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5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6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57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65"/>
          </pc:sldLayoutMkLst>
        </pc:sldLayoutChg>
        <pc:sldLayoutChg chg="modTransition">
          <pc:chgData name="LUCAS MENEZES TEIXEIRA ." userId="adc22825-a2f5-4de0-aae0-d54642bd0d25" providerId="ADAL" clId="{20F46D00-F733-4843-AE71-9968917AA37C}" dt="2021-06-02T18:12:18.023" v="924"/>
          <pc:sldLayoutMkLst>
            <pc:docMk/>
            <pc:sldMasterMk cId="0" sldId="2147483668"/>
            <pc:sldLayoutMk cId="0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6e7e05e9_0_17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6e7e05e9_0_17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54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157fab5e6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157fab5e6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0065a85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00065a85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00065a858_0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00065a858_0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157fab5e6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157fab5e6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6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00065a858_0_9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00065a858_0_9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57fab5e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57fab5e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00065a8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00065a8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0065a858_0_9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0065a858_0_9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6e7e05e9_0_17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6e7e05e9_0_17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6e7e05e9_0_17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6e7e05e9_0_17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6e7e05e9_0_17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6e7e05e9_0_17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6e7e05e9_0_17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76e7e05e9_0_17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0065a8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0065a8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0065a85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0065a85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BIG_NUMBER_1_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6395719" y="948932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ctrTitle" idx="3"/>
          </p:nvPr>
        </p:nvSpPr>
        <p:spPr>
          <a:xfrm>
            <a:off x="5756156" y="1414183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5729500" y="1654592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 idx="4" hasCustomPrompt="1"/>
          </p:nvPr>
        </p:nvSpPr>
        <p:spPr>
          <a:xfrm>
            <a:off x="6395719" y="3460603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5"/>
          </p:nvPr>
        </p:nvSpPr>
        <p:spPr>
          <a:xfrm>
            <a:off x="5756156" y="3925854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6"/>
          </p:nvPr>
        </p:nvSpPr>
        <p:spPr>
          <a:xfrm>
            <a:off x="5729500" y="4166263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 idx="7" hasCustomPrompt="1"/>
          </p:nvPr>
        </p:nvSpPr>
        <p:spPr>
          <a:xfrm>
            <a:off x="6395719" y="2208324"/>
            <a:ext cx="11391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 idx="8"/>
          </p:nvPr>
        </p:nvSpPr>
        <p:spPr>
          <a:xfrm>
            <a:off x="5756156" y="2673575"/>
            <a:ext cx="2418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9"/>
          </p:nvPr>
        </p:nvSpPr>
        <p:spPr>
          <a:xfrm>
            <a:off x="5729500" y="2913984"/>
            <a:ext cx="247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BIG_NUMBER_1_1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597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 hasCustomPrompt="1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2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 hasCustomPrompt="1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5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6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7" hasCustomPrompt="1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8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9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3" hasCustomPrompt="1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 idx="14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5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6" hasCustomPrompt="1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7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8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9" hasCustomPrompt="1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20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21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BIG_NUMBER_1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 hasCustomPrompt="1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996675" y="2313900"/>
            <a:ext cx="31167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IG_NUMBER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2091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13042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3"/>
          </p:nvPr>
        </p:nvSpPr>
        <p:spPr>
          <a:xfrm>
            <a:off x="35173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36124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5"/>
          </p:nvPr>
        </p:nvSpPr>
        <p:spPr>
          <a:xfrm>
            <a:off x="5825550" y="289432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6"/>
          </p:nvPr>
        </p:nvSpPr>
        <p:spPr>
          <a:xfrm>
            <a:off x="5920650" y="317825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3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4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5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6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7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8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5" r:id="rId11"/>
    <p:sldLayoutId id="2147483666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B0DBB52-ED8B-4AF3-930F-0B543C56BD2F}"/>
              </a:ext>
            </a:extLst>
          </p:cNvPr>
          <p:cNvGrpSpPr/>
          <p:nvPr/>
        </p:nvGrpSpPr>
        <p:grpSpPr>
          <a:xfrm>
            <a:off x="7242933" y="-147285"/>
            <a:ext cx="1998375" cy="3166200"/>
            <a:chOff x="7317361" y="0"/>
            <a:chExt cx="1998375" cy="3166200"/>
          </a:xfrm>
        </p:grpSpPr>
        <p:pic>
          <p:nvPicPr>
            <p:cNvPr id="138" name="Google Shape;13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C89B86EC-7EA5-4A32-BE04-502E295D65D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38349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FC6CF91A-D082-4DE3-9E3B-91078DCF932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3"/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896AB1D8-189F-40FA-AB88-3CAC49649BD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FC4BA6FE-5CD9-4A66-9DA0-22A6FE71EAC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39;p23">
            <a:extLst>
              <a:ext uri="{FF2B5EF4-FFF2-40B4-BE49-F238E27FC236}">
                <a16:creationId xmlns:a16="http://schemas.microsoft.com/office/drawing/2014/main" id="{D64064F6-17D5-4047-9A09-08C9BBF36E3C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-561567" y="2284013"/>
            <a:ext cx="2564682" cy="345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B5C9BA9F-7017-42CE-8B4E-19B53769F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572" y="1835768"/>
            <a:ext cx="5134753" cy="147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57;p30">
            <a:extLst>
              <a:ext uri="{FF2B5EF4-FFF2-40B4-BE49-F238E27FC236}">
                <a16:creationId xmlns:a16="http://schemas.microsoft.com/office/drawing/2014/main" id="{A1F87BAE-FF12-4F77-B391-E28DAAF48CC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-10633" y="679928"/>
            <a:ext cx="2711303" cy="1533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8;p30">
            <a:extLst>
              <a:ext uri="{FF2B5EF4-FFF2-40B4-BE49-F238E27FC236}">
                <a16:creationId xmlns:a16="http://schemas.microsoft.com/office/drawing/2014/main" id="{8255C943-5D04-4711-8A4B-BC24D15FEE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0670" y="376778"/>
            <a:ext cx="3880884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Backlog e Sprints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B64936D-FE7A-4D15-9597-FE5106B018C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581554" y="679928"/>
            <a:ext cx="2581496" cy="470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7401905-4395-4A78-9CE5-03031629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94" y="1805510"/>
            <a:ext cx="7772474" cy="2222442"/>
          </a:xfrm>
          <a:prstGeom prst="rect">
            <a:avLst/>
          </a:prstGeom>
        </p:spPr>
      </p:pic>
      <p:pic>
        <p:nvPicPr>
          <p:cNvPr id="6" name="Google Shape;139;p23">
            <a:extLst>
              <a:ext uri="{FF2B5EF4-FFF2-40B4-BE49-F238E27FC236}">
                <a16:creationId xmlns:a16="http://schemas.microsoft.com/office/drawing/2014/main" id="{DC9AEBFD-D429-47BD-A216-05E589BDB766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8211133" y="2175104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9;p23">
            <a:extLst>
              <a:ext uri="{FF2B5EF4-FFF2-40B4-BE49-F238E27FC236}">
                <a16:creationId xmlns:a16="http://schemas.microsoft.com/office/drawing/2014/main" id="{9C057569-990A-48B8-9036-9A3EA2A009E9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976264" y="3883239"/>
            <a:ext cx="1679306" cy="2509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Agrupar 26">
            <a:extLst>
              <a:ext uri="{FF2B5EF4-FFF2-40B4-BE49-F238E27FC236}">
                <a16:creationId xmlns:a16="http://schemas.microsoft.com/office/drawing/2014/main" id="{01B9FEEB-59F6-43AA-B707-9B7BB15D78C3}"/>
              </a:ext>
            </a:extLst>
          </p:cNvPr>
          <p:cNvGrpSpPr/>
          <p:nvPr/>
        </p:nvGrpSpPr>
        <p:grpSpPr>
          <a:xfrm flipH="1">
            <a:off x="-800005" y="2675966"/>
            <a:ext cx="1998375" cy="3166200"/>
            <a:chOff x="7317361" y="0"/>
            <a:chExt cx="1998375" cy="3166200"/>
          </a:xfrm>
        </p:grpSpPr>
        <p:pic>
          <p:nvPicPr>
            <p:cNvPr id="9" name="Google Shape;138;p23">
              <a:extLst>
                <a:ext uri="{FF2B5EF4-FFF2-40B4-BE49-F238E27FC236}">
                  <a16:creationId xmlns:a16="http://schemas.microsoft.com/office/drawing/2014/main" id="{8C01811A-FB8A-485E-B1B1-6BEFB63BB15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38C5AFF6-BF57-48D4-B082-2DA1527F6C1F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421157B6-A8F9-4495-8230-261ED698880C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7439FE63-8D3F-4D6A-A58D-DE807F8E213E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D0C9FD0B-5F07-42AA-BFDA-20DD935E803E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74A0E023-0BCB-4285-A9CA-4BBA2ABBCE97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31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1891C-EC56-481A-A0A9-AC4AFE27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37" y="1353028"/>
            <a:ext cx="7246725" cy="1468526"/>
          </a:xfrm>
          <a:prstGeom prst="rect">
            <a:avLst/>
          </a:prstGeom>
        </p:spPr>
      </p:pic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4075721" y="412934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Mapeamento de Riscos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>
            <a:off x="10948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 dirty="0"/>
          </a:p>
        </p:txBody>
      </p:sp>
      <p:sp>
        <p:nvSpPr>
          <p:cNvPr id="228" name="Google Shape;228;p29"/>
          <p:cNvSpPr/>
          <p:nvPr/>
        </p:nvSpPr>
        <p:spPr>
          <a:xfrm>
            <a:off x="1742100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1153825" y="6810950"/>
            <a:ext cx="198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The planet is full of iron oxide dust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ctrTitle" idx="3"/>
          </p:nvPr>
        </p:nvSpPr>
        <p:spPr>
          <a:xfrm>
            <a:off x="34030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4"/>
          </p:nvPr>
        </p:nvSpPr>
        <p:spPr>
          <a:xfrm>
            <a:off x="34981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ctrTitle" idx="5"/>
          </p:nvPr>
        </p:nvSpPr>
        <p:spPr>
          <a:xfrm>
            <a:off x="57112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 dirty="0"/>
          </a:p>
        </p:txBody>
      </p:sp>
      <p:sp>
        <p:nvSpPr>
          <p:cNvPr id="233" name="Google Shape;233;p29"/>
          <p:cNvSpPr/>
          <p:nvPr/>
        </p:nvSpPr>
        <p:spPr>
          <a:xfrm>
            <a:off x="6308325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-371947" y="3426666"/>
            <a:ext cx="1925460" cy="192546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6"/>
          </p:nvPr>
        </p:nvSpPr>
        <p:spPr>
          <a:xfrm>
            <a:off x="58063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one. It’s a gas giant, composed mostly of hydrogen and helium</a:t>
            </a:r>
            <a:endParaRPr dirty="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513" y="5476875"/>
            <a:ext cx="1168725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650" y="5476876"/>
            <a:ext cx="741743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613" y="5476875"/>
            <a:ext cx="938351" cy="9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>
            <a:cxnSpLocks/>
          </p:cNvCxnSpPr>
          <p:nvPr/>
        </p:nvCxnSpPr>
        <p:spPr>
          <a:xfrm>
            <a:off x="-11017" y="695425"/>
            <a:ext cx="384937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139;p23">
            <a:extLst>
              <a:ext uri="{FF2B5EF4-FFF2-40B4-BE49-F238E27FC236}">
                <a16:creationId xmlns:a16="http://schemas.microsoft.com/office/drawing/2014/main" id="{2C114C40-E085-4018-A884-9163BD8E42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591133" y="1603222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9;p23">
            <a:extLst>
              <a:ext uri="{FF2B5EF4-FFF2-40B4-BE49-F238E27FC236}">
                <a16:creationId xmlns:a16="http://schemas.microsoft.com/office/drawing/2014/main" id="{73EDF813-0053-4A4F-8DDE-933DACCFAD02}"/>
              </a:ext>
            </a:extLst>
          </p:cNvPr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566690" y="3517698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24;p36">
            <a:extLst>
              <a:ext uri="{FF2B5EF4-FFF2-40B4-BE49-F238E27FC236}">
                <a16:creationId xmlns:a16="http://schemas.microsoft.com/office/drawing/2014/main" id="{DC8A6A78-E964-4A5B-B885-162AF9B38C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3441127">
            <a:off x="40007" y="3193588"/>
            <a:ext cx="1878745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C53E5-1468-452D-BB5F-5E0BFA446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9102" y="3173512"/>
            <a:ext cx="39057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2"/>
          <p:cNvSpPr txBox="1">
            <a:spLocks noGrp="1"/>
          </p:cNvSpPr>
          <p:nvPr>
            <p:ph type="ctrTitle"/>
          </p:nvPr>
        </p:nvSpPr>
        <p:spPr>
          <a:xfrm>
            <a:off x="901700" y="2187649"/>
            <a:ext cx="7086600" cy="1800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Desenvolvimento</a:t>
            </a:r>
            <a:br>
              <a:rPr lang="en" sz="4800" dirty="0"/>
            </a:br>
            <a:r>
              <a:rPr lang="en" sz="4800" dirty="0"/>
              <a:t>do</a:t>
            </a:r>
            <a:br>
              <a:rPr lang="en" sz="4800" dirty="0"/>
            </a:br>
            <a:r>
              <a:rPr lang="en" sz="4800" dirty="0"/>
              <a:t>Projeto</a:t>
            </a:r>
            <a:endParaRPr sz="4800" dirty="0"/>
          </a:p>
        </p:txBody>
      </p:sp>
      <p:cxnSp>
        <p:nvCxnSpPr>
          <p:cNvPr id="974" name="Google Shape;974;p42"/>
          <p:cNvCxnSpPr/>
          <p:nvPr/>
        </p:nvCxnSpPr>
        <p:spPr>
          <a:xfrm>
            <a:off x="-13352" y="685333"/>
            <a:ext cx="62490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139;p23">
            <a:extLst>
              <a:ext uri="{FF2B5EF4-FFF2-40B4-BE49-F238E27FC236}">
                <a16:creationId xmlns:a16="http://schemas.microsoft.com/office/drawing/2014/main" id="{694123FF-8E0E-4371-99A8-4DF21F83B4C5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7048859" y="2059855"/>
            <a:ext cx="2564682" cy="345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ctrTitle" idx="2"/>
          </p:nvPr>
        </p:nvSpPr>
        <p:spPr>
          <a:xfrm>
            <a:off x="4984666" y="403821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Modelo de dados</a:t>
            </a:r>
            <a:endParaRPr sz="3600" dirty="0"/>
          </a:p>
        </p:txBody>
      </p:sp>
      <p:sp>
        <p:nvSpPr>
          <p:cNvPr id="50" name="Google Shape;702;p34">
            <a:extLst>
              <a:ext uri="{FF2B5EF4-FFF2-40B4-BE49-F238E27FC236}">
                <a16:creationId xmlns:a16="http://schemas.microsoft.com/office/drawing/2014/main" id="{658A2E69-772F-4FAE-A38C-76AF712551FB}"/>
              </a:ext>
            </a:extLst>
          </p:cNvPr>
          <p:cNvSpPr/>
          <p:nvPr/>
        </p:nvSpPr>
        <p:spPr>
          <a:xfrm>
            <a:off x="-506233" y="2252436"/>
            <a:ext cx="1751100" cy="1751100"/>
          </a:xfrm>
          <a:prstGeom prst="ellipse">
            <a:avLst/>
          </a:prstGeom>
          <a:solidFill>
            <a:srgbClr val="D9FFDE">
              <a:alpha val="5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702;p34">
            <a:extLst>
              <a:ext uri="{FF2B5EF4-FFF2-40B4-BE49-F238E27FC236}">
                <a16:creationId xmlns:a16="http://schemas.microsoft.com/office/drawing/2014/main" id="{0E361309-88C1-4D5E-872D-25E131ECED46}"/>
              </a:ext>
            </a:extLst>
          </p:cNvPr>
          <p:cNvSpPr/>
          <p:nvPr/>
        </p:nvSpPr>
        <p:spPr>
          <a:xfrm>
            <a:off x="7039331" y="2853597"/>
            <a:ext cx="2841446" cy="2841446"/>
          </a:xfrm>
          <a:prstGeom prst="ellipse">
            <a:avLst/>
          </a:prstGeom>
          <a:solidFill>
            <a:srgbClr val="AFFFBA">
              <a:alpha val="592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Agrupar 26">
            <a:extLst>
              <a:ext uri="{FF2B5EF4-FFF2-40B4-BE49-F238E27FC236}">
                <a16:creationId xmlns:a16="http://schemas.microsoft.com/office/drawing/2014/main" id="{6CD675CD-41D2-4F48-922D-42881752753D}"/>
              </a:ext>
            </a:extLst>
          </p:cNvPr>
          <p:cNvGrpSpPr/>
          <p:nvPr/>
        </p:nvGrpSpPr>
        <p:grpSpPr>
          <a:xfrm>
            <a:off x="7353689" y="2252436"/>
            <a:ext cx="1998375" cy="3166200"/>
            <a:chOff x="7317361" y="0"/>
            <a:chExt cx="1998375" cy="3166200"/>
          </a:xfrm>
        </p:grpSpPr>
        <p:pic>
          <p:nvPicPr>
            <p:cNvPr id="10" name="Google Shape;138;p23">
              <a:extLst>
                <a:ext uri="{FF2B5EF4-FFF2-40B4-BE49-F238E27FC236}">
                  <a16:creationId xmlns:a16="http://schemas.microsoft.com/office/drawing/2014/main" id="{93AD452C-4777-4D90-93DE-A61B6C21B8F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955CBBB9-BAB9-4E62-BF65-FC0692F07F6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97D35B46-548F-464E-8993-1E5C8E5B24F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5309E85B-34FA-4975-9E04-8F15852985A6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296D9EAE-0764-4338-BD82-CEE61F42A0FC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7E8B9BD5-001D-4590-B8DA-E71A9041CD3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974;p42">
            <a:extLst>
              <a:ext uri="{FF2B5EF4-FFF2-40B4-BE49-F238E27FC236}">
                <a16:creationId xmlns:a16="http://schemas.microsoft.com/office/drawing/2014/main" id="{04DCDE11-A1D5-40BF-9E88-7A79F0E50175}"/>
              </a:ext>
            </a:extLst>
          </p:cNvPr>
          <p:cNvCxnSpPr>
            <a:cxnSpLocks/>
          </p:cNvCxnSpPr>
          <p:nvPr/>
        </p:nvCxnSpPr>
        <p:spPr>
          <a:xfrm>
            <a:off x="-13352" y="685333"/>
            <a:ext cx="482990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1407764-8537-4F45-B4F6-C7F19AFF1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58" y="1139964"/>
            <a:ext cx="5745188" cy="3801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"/>
          <p:cNvSpPr/>
          <p:nvPr/>
        </p:nvSpPr>
        <p:spPr>
          <a:xfrm>
            <a:off x="7533998" y="3179499"/>
            <a:ext cx="1751100" cy="17511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24" name="Google Shape;8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41127">
            <a:off x="7368445" y="3592992"/>
            <a:ext cx="1878745" cy="172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291;p32">
            <a:extLst>
              <a:ext uri="{FF2B5EF4-FFF2-40B4-BE49-F238E27FC236}">
                <a16:creationId xmlns:a16="http://schemas.microsoft.com/office/drawing/2014/main" id="{ADD92488-F970-4FC6-B8CD-DD9B65F99B8F}"/>
              </a:ext>
            </a:extLst>
          </p:cNvPr>
          <p:cNvCxnSpPr>
            <a:cxnSpLocks/>
          </p:cNvCxnSpPr>
          <p:nvPr/>
        </p:nvCxnSpPr>
        <p:spPr>
          <a:xfrm>
            <a:off x="2649365" y="-63677"/>
            <a:ext cx="0" cy="81842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291;p32">
            <a:extLst>
              <a:ext uri="{FF2B5EF4-FFF2-40B4-BE49-F238E27FC236}">
                <a16:creationId xmlns:a16="http://schemas.microsoft.com/office/drawing/2014/main" id="{15DB0E50-2E07-41B9-8830-69A615F9C51F}"/>
              </a:ext>
            </a:extLst>
          </p:cNvPr>
          <p:cNvCxnSpPr>
            <a:cxnSpLocks/>
          </p:cNvCxnSpPr>
          <p:nvPr/>
        </p:nvCxnSpPr>
        <p:spPr>
          <a:xfrm>
            <a:off x="2293765" y="-63677"/>
            <a:ext cx="0" cy="52405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291;p32">
            <a:extLst>
              <a:ext uri="{FF2B5EF4-FFF2-40B4-BE49-F238E27FC236}">
                <a16:creationId xmlns:a16="http://schemas.microsoft.com/office/drawing/2014/main" id="{772CE163-171E-47E3-8EC0-6ABB9563F005}"/>
              </a:ext>
            </a:extLst>
          </p:cNvPr>
          <p:cNvCxnSpPr>
            <a:cxnSpLocks/>
          </p:cNvCxnSpPr>
          <p:nvPr/>
        </p:nvCxnSpPr>
        <p:spPr>
          <a:xfrm>
            <a:off x="-61107" y="754743"/>
            <a:ext cx="2806688" cy="0"/>
          </a:xfrm>
          <a:prstGeom prst="straightConnector1">
            <a:avLst/>
          </a:prstGeom>
          <a:noFill/>
          <a:ln w="1905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291;p32">
            <a:extLst>
              <a:ext uri="{FF2B5EF4-FFF2-40B4-BE49-F238E27FC236}">
                <a16:creationId xmlns:a16="http://schemas.microsoft.com/office/drawing/2014/main" id="{9D78559A-7D92-4179-B233-468A668EA9B5}"/>
              </a:ext>
            </a:extLst>
          </p:cNvPr>
          <p:cNvCxnSpPr>
            <a:cxnSpLocks/>
          </p:cNvCxnSpPr>
          <p:nvPr/>
        </p:nvCxnSpPr>
        <p:spPr>
          <a:xfrm>
            <a:off x="-74428" y="421526"/>
            <a:ext cx="2368193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290;p32">
            <a:extLst>
              <a:ext uri="{FF2B5EF4-FFF2-40B4-BE49-F238E27FC236}">
                <a16:creationId xmlns:a16="http://schemas.microsoft.com/office/drawing/2014/main" id="{FCFC5B56-43AD-468B-898F-BFE2E021CB1B}"/>
              </a:ext>
            </a:extLst>
          </p:cNvPr>
          <p:cNvSpPr txBox="1">
            <a:spLocks/>
          </p:cNvSpPr>
          <p:nvPr/>
        </p:nvSpPr>
        <p:spPr>
          <a:xfrm>
            <a:off x="2906699" y="754743"/>
            <a:ext cx="5791113" cy="877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accent1"/>
                </a:solidFill>
                <a:latin typeface="Abril Fatface"/>
                <a:sym typeface="Abril Fatface"/>
              </a:rPr>
              <a:t>Parâmetros e Analytics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123CF8-56F6-4CB2-8C71-5FA665C8161B}"/>
              </a:ext>
            </a:extLst>
          </p:cNvPr>
          <p:cNvGrpSpPr/>
          <p:nvPr/>
        </p:nvGrpSpPr>
        <p:grpSpPr>
          <a:xfrm>
            <a:off x="1109668" y="2217328"/>
            <a:ext cx="6757317" cy="1565370"/>
            <a:chOff x="1109668" y="2217328"/>
            <a:chExt cx="6757317" cy="1565370"/>
          </a:xfrm>
        </p:grpSpPr>
        <p:pic>
          <p:nvPicPr>
            <p:cNvPr id="9" name="Imagem 5" descr="Tabela, Calendário&#10;&#10;Descrição gerada automaticamente">
              <a:extLst>
                <a:ext uri="{FF2B5EF4-FFF2-40B4-BE49-F238E27FC236}">
                  <a16:creationId xmlns:a16="http://schemas.microsoft.com/office/drawing/2014/main" id="{754B8654-75E1-46E8-B388-16FD3008EABF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38"/>
            <a:stretch/>
          </p:blipFill>
          <p:spPr>
            <a:xfrm>
              <a:off x="1109668" y="2217328"/>
              <a:ext cx="6757317" cy="695994"/>
            </a:xfrm>
            <a:prstGeom prst="rect">
              <a:avLst/>
            </a:prstGeom>
          </p:spPr>
        </p:pic>
        <p:pic>
          <p:nvPicPr>
            <p:cNvPr id="10" name="Imagem 5" descr="Tabela, Calendário&#10;&#10;Descrição gerada automaticamente">
              <a:extLst>
                <a:ext uri="{FF2B5EF4-FFF2-40B4-BE49-F238E27FC236}">
                  <a16:creationId xmlns:a16="http://schemas.microsoft.com/office/drawing/2014/main" id="{77D86450-9375-430A-BBCD-B67D0C27354F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032"/>
            <a:stretch/>
          </p:blipFill>
          <p:spPr>
            <a:xfrm>
              <a:off x="1109668" y="3094439"/>
              <a:ext cx="6757317" cy="6882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D862727-87EC-4B87-B0C1-DD8624CA3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0404" b="21692"/>
          <a:stretch/>
        </p:blipFill>
        <p:spPr>
          <a:xfrm>
            <a:off x="992743" y="557928"/>
            <a:ext cx="6624814" cy="3836271"/>
          </a:xfrm>
          <a:prstGeom prst="rect">
            <a:avLst/>
          </a:prstGeom>
        </p:spPr>
      </p:pic>
      <p:sp>
        <p:nvSpPr>
          <p:cNvPr id="956" name="Google Shape;956;p42"/>
          <p:cNvSpPr txBox="1">
            <a:spLocks noGrp="1"/>
          </p:cNvSpPr>
          <p:nvPr>
            <p:ph type="ctrTitle"/>
          </p:nvPr>
        </p:nvSpPr>
        <p:spPr>
          <a:xfrm>
            <a:off x="1767664" y="1837244"/>
            <a:ext cx="5074972" cy="88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Demonstração</a:t>
            </a:r>
            <a:endParaRPr sz="4800" dirty="0"/>
          </a:p>
        </p:txBody>
      </p:sp>
      <p:pic>
        <p:nvPicPr>
          <p:cNvPr id="52" name="Google Shape;139;p23">
            <a:extLst>
              <a:ext uri="{FF2B5EF4-FFF2-40B4-BE49-F238E27FC236}">
                <a16:creationId xmlns:a16="http://schemas.microsoft.com/office/drawing/2014/main" id="{694123FF-8E0E-4371-99A8-4DF21F83B4C5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7048859" y="2059855"/>
            <a:ext cx="2564682" cy="3450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1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5;p36">
            <a:extLst>
              <a:ext uri="{FF2B5EF4-FFF2-40B4-BE49-F238E27FC236}">
                <a16:creationId xmlns:a16="http://schemas.microsoft.com/office/drawing/2014/main" id="{6E125239-0313-4DB7-B2EF-ADC9BB1C8094}"/>
              </a:ext>
            </a:extLst>
          </p:cNvPr>
          <p:cNvSpPr/>
          <p:nvPr/>
        </p:nvSpPr>
        <p:spPr>
          <a:xfrm>
            <a:off x="393700" y="393700"/>
            <a:ext cx="8369300" cy="4406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7;p36">
            <a:extLst>
              <a:ext uri="{FF2B5EF4-FFF2-40B4-BE49-F238E27FC236}">
                <a16:creationId xmlns:a16="http://schemas.microsoft.com/office/drawing/2014/main" id="{5E93B45B-A61D-4A4A-8BFF-36D466B768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3700" y="2406650"/>
            <a:ext cx="8356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Suporte e Ferramenta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1068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de Instalação</a:t>
            </a:r>
            <a:endParaRPr dirty="0"/>
          </a:p>
        </p:txBody>
      </p:sp>
      <p:cxnSp>
        <p:nvCxnSpPr>
          <p:cNvPr id="261" name="Google Shape;261;p32"/>
          <p:cNvCxnSpPr/>
          <p:nvPr/>
        </p:nvCxnSpPr>
        <p:spPr>
          <a:xfrm>
            <a:off x="4188850" y="695425"/>
            <a:ext cx="496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07C250-855F-4313-B5E4-23BC517D5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93"/>
          <a:stretch/>
        </p:blipFill>
        <p:spPr>
          <a:xfrm>
            <a:off x="1375526" y="1462103"/>
            <a:ext cx="1541721" cy="2635362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DA0DB7-601F-49D5-840D-FD03CC96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00" r="29039"/>
          <a:stretch/>
        </p:blipFill>
        <p:spPr>
          <a:xfrm>
            <a:off x="3673101" y="1955245"/>
            <a:ext cx="1797798" cy="2667744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C849B9-11CC-46DB-8E04-1B0FA58C2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9"/>
          <a:stretch/>
        </p:blipFill>
        <p:spPr>
          <a:xfrm>
            <a:off x="6226753" y="1462103"/>
            <a:ext cx="1363953" cy="2671304"/>
          </a:xfrm>
          <a:prstGeom prst="rect">
            <a:avLst/>
          </a:prstGeom>
        </p:spPr>
      </p:pic>
      <p:grpSp>
        <p:nvGrpSpPr>
          <p:cNvPr id="7" name="Agrupar 26">
            <a:extLst>
              <a:ext uri="{FF2B5EF4-FFF2-40B4-BE49-F238E27FC236}">
                <a16:creationId xmlns:a16="http://schemas.microsoft.com/office/drawing/2014/main" id="{E371899A-7EDF-455D-9E99-962FDD442ED6}"/>
              </a:ext>
            </a:extLst>
          </p:cNvPr>
          <p:cNvGrpSpPr/>
          <p:nvPr/>
        </p:nvGrpSpPr>
        <p:grpSpPr>
          <a:xfrm rot="543883" flipH="1">
            <a:off x="-859787" y="-732102"/>
            <a:ext cx="1998375" cy="3166200"/>
            <a:chOff x="7317361" y="0"/>
            <a:chExt cx="1998375" cy="3166200"/>
          </a:xfrm>
        </p:grpSpPr>
        <p:pic>
          <p:nvPicPr>
            <p:cNvPr id="8" name="Google Shape;138;p23">
              <a:extLst>
                <a:ext uri="{FF2B5EF4-FFF2-40B4-BE49-F238E27FC236}">
                  <a16:creationId xmlns:a16="http://schemas.microsoft.com/office/drawing/2014/main" id="{8997E862-4BD1-4E81-A1E5-169E3184302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3AEC0E1A-132C-4D89-8377-7F4187F842E7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59E99898-A252-4870-9A57-8608D71C903B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456E6CCC-5DB1-4D71-883F-23AA37902DE0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6746BE58-D06D-4BE9-A140-C49A85A40DC2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822EBCC5-1607-4141-8419-F18BCE4A2293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;p32">
            <a:extLst>
              <a:ext uri="{FF2B5EF4-FFF2-40B4-BE49-F238E27FC236}">
                <a16:creationId xmlns:a16="http://schemas.microsoft.com/office/drawing/2014/main" id="{B71D2A3E-D9F8-4A40-82DD-60FD9FCEC343}"/>
              </a:ext>
            </a:extLst>
          </p:cNvPr>
          <p:cNvSpPr txBox="1">
            <a:spLocks/>
          </p:cNvSpPr>
          <p:nvPr/>
        </p:nvSpPr>
        <p:spPr>
          <a:xfrm>
            <a:off x="4572001" y="137318"/>
            <a:ext cx="4483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sz="2800" dirty="0"/>
              <a:t>Processo de atendimento</a:t>
            </a:r>
          </a:p>
        </p:txBody>
      </p:sp>
      <p:cxnSp>
        <p:nvCxnSpPr>
          <p:cNvPr id="6" name="Google Shape;261;p32">
            <a:extLst>
              <a:ext uri="{FF2B5EF4-FFF2-40B4-BE49-F238E27FC236}">
                <a16:creationId xmlns:a16="http://schemas.microsoft.com/office/drawing/2014/main" id="{3E52213D-DCE3-4E16-8A08-F3BB8E7ADD57}"/>
              </a:ext>
            </a:extLst>
          </p:cNvPr>
          <p:cNvCxnSpPr>
            <a:cxnSpLocks/>
          </p:cNvCxnSpPr>
          <p:nvPr/>
        </p:nvCxnSpPr>
        <p:spPr>
          <a:xfrm>
            <a:off x="0" y="473893"/>
            <a:ext cx="4412512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A8524DD-432B-4CC4-B39A-137B840D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16"/>
          <a:stretch/>
        </p:blipFill>
        <p:spPr>
          <a:xfrm>
            <a:off x="2111301" y="1497135"/>
            <a:ext cx="4921398" cy="3646365"/>
          </a:xfrm>
          <a:prstGeom prst="rect">
            <a:avLst/>
          </a:prstGeom>
        </p:spPr>
      </p:pic>
      <p:grpSp>
        <p:nvGrpSpPr>
          <p:cNvPr id="7" name="Agrupar 26">
            <a:extLst>
              <a:ext uri="{FF2B5EF4-FFF2-40B4-BE49-F238E27FC236}">
                <a16:creationId xmlns:a16="http://schemas.microsoft.com/office/drawing/2014/main" id="{D1478268-B7C1-494B-B20B-9F308E0A83EF}"/>
              </a:ext>
            </a:extLst>
          </p:cNvPr>
          <p:cNvGrpSpPr/>
          <p:nvPr/>
        </p:nvGrpSpPr>
        <p:grpSpPr>
          <a:xfrm>
            <a:off x="7306064" y="3233511"/>
            <a:ext cx="1998375" cy="3166200"/>
            <a:chOff x="7317361" y="0"/>
            <a:chExt cx="1998375" cy="3166200"/>
          </a:xfrm>
        </p:grpSpPr>
        <p:pic>
          <p:nvPicPr>
            <p:cNvPr id="8" name="Google Shape;138;p23">
              <a:extLst>
                <a:ext uri="{FF2B5EF4-FFF2-40B4-BE49-F238E27FC236}">
                  <a16:creationId xmlns:a16="http://schemas.microsoft.com/office/drawing/2014/main" id="{A6776677-7862-4A22-9572-4FEC44170AA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F269B0B3-196D-46DA-B641-60D2E791F0E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433654B3-C679-4E1E-BC0C-E9634288E18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FF4AEC61-41C9-412D-BA4F-D5609BB4AC3E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40BB6905-F97B-4FE9-AC73-21E2E7A5667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9;p23">
              <a:extLst>
                <a:ext uri="{FF2B5EF4-FFF2-40B4-BE49-F238E27FC236}">
                  <a16:creationId xmlns:a16="http://schemas.microsoft.com/office/drawing/2014/main" id="{609EC612-0053-423B-AB1C-26F66E1BF08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30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A8524DD-432B-4CC4-B39A-137B840D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16"/>
          <a:stretch/>
        </p:blipFill>
        <p:spPr>
          <a:xfrm>
            <a:off x="2111301" y="-3646365"/>
            <a:ext cx="4921398" cy="364636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C1B8EF0-2B8E-410C-B357-F285F035B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82" b="18"/>
          <a:stretch/>
        </p:blipFill>
        <p:spPr>
          <a:xfrm>
            <a:off x="2111301" y="-85725"/>
            <a:ext cx="4921398" cy="5000625"/>
          </a:xfrm>
          <a:prstGeom prst="rect">
            <a:avLst/>
          </a:prstGeom>
        </p:spPr>
      </p:pic>
      <p:grpSp>
        <p:nvGrpSpPr>
          <p:cNvPr id="5" name="Agrupar 26">
            <a:extLst>
              <a:ext uri="{FF2B5EF4-FFF2-40B4-BE49-F238E27FC236}">
                <a16:creationId xmlns:a16="http://schemas.microsoft.com/office/drawing/2014/main" id="{E24D0497-2165-4829-9F8A-6A83F1CBDD7F}"/>
              </a:ext>
            </a:extLst>
          </p:cNvPr>
          <p:cNvGrpSpPr/>
          <p:nvPr/>
        </p:nvGrpSpPr>
        <p:grpSpPr>
          <a:xfrm>
            <a:off x="7298025" y="-1900464"/>
            <a:ext cx="1998375" cy="3166200"/>
            <a:chOff x="7317361" y="0"/>
            <a:chExt cx="1998375" cy="3166200"/>
          </a:xfrm>
        </p:grpSpPr>
        <p:pic>
          <p:nvPicPr>
            <p:cNvPr id="6" name="Google Shape;138;p23">
              <a:extLst>
                <a:ext uri="{FF2B5EF4-FFF2-40B4-BE49-F238E27FC236}">
                  <a16:creationId xmlns:a16="http://schemas.microsoft.com/office/drawing/2014/main" id="{59A56B8E-E5CD-4C0D-A7AC-E53D7BE0731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9;p23">
              <a:extLst>
                <a:ext uri="{FF2B5EF4-FFF2-40B4-BE49-F238E27FC236}">
                  <a16:creationId xmlns:a16="http://schemas.microsoft.com/office/drawing/2014/main" id="{D7B16C93-1046-408C-B251-B47EE001D4C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50A9A219-C493-4218-AFA6-CC247254AFF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753C680F-8B3D-4101-B2A5-630EFA5A86B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5F87F10A-C564-470C-B5FD-45DA095E5D0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39;p23">
              <a:extLst>
                <a:ext uri="{FF2B5EF4-FFF2-40B4-BE49-F238E27FC236}">
                  <a16:creationId xmlns:a16="http://schemas.microsoft.com/office/drawing/2014/main" id="{05A0652E-3AE4-458C-AA5A-3B7AD521A138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669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30"/>
          <p:cNvCxnSpPr>
            <a:cxnSpLocks/>
          </p:cNvCxnSpPr>
          <p:nvPr/>
        </p:nvCxnSpPr>
        <p:spPr>
          <a:xfrm>
            <a:off x="607832" y="628750"/>
            <a:ext cx="2734189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48;p30">
            <a:extLst>
              <a:ext uri="{FF2B5EF4-FFF2-40B4-BE49-F238E27FC236}">
                <a16:creationId xmlns:a16="http://schemas.microsoft.com/office/drawing/2014/main" id="{F1EE2FD2-EA4A-4DEF-8BE9-01C34C905F7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22809" y="325600"/>
            <a:ext cx="2235075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Equipe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12135DD-FB7F-4341-9CCF-5DBF82E6DBDB}"/>
              </a:ext>
            </a:extLst>
          </p:cNvPr>
          <p:cNvCxnSpPr>
            <a:cxnSpLocks/>
          </p:cNvCxnSpPr>
          <p:nvPr/>
        </p:nvCxnSpPr>
        <p:spPr>
          <a:xfrm>
            <a:off x="5738673" y="628750"/>
            <a:ext cx="2734189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53BB92A-9C3B-4EBE-AABE-477AF9A76412}"/>
              </a:ext>
            </a:extLst>
          </p:cNvPr>
          <p:cNvGrpSpPr/>
          <p:nvPr/>
        </p:nvGrpSpPr>
        <p:grpSpPr>
          <a:xfrm>
            <a:off x="5032920" y="3059225"/>
            <a:ext cx="2109650" cy="1288778"/>
            <a:chOff x="577600" y="1976133"/>
            <a:chExt cx="1442679" cy="851311"/>
          </a:xfrm>
        </p:grpSpPr>
        <p:sp>
          <p:nvSpPr>
            <p:cNvPr id="52" name="Google Shape;246;p30">
              <a:extLst>
                <a:ext uri="{FF2B5EF4-FFF2-40B4-BE49-F238E27FC236}">
                  <a16:creationId xmlns:a16="http://schemas.microsoft.com/office/drawing/2014/main" id="{6510CE59-4216-4815-9BB6-C2FFD4E59FDD}"/>
                </a:ext>
              </a:extLst>
            </p:cNvPr>
            <p:cNvSpPr/>
            <p:nvPr/>
          </p:nvSpPr>
          <p:spPr>
            <a:xfrm>
              <a:off x="577600" y="2255049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249;p30">
              <a:extLst>
                <a:ext uri="{FF2B5EF4-FFF2-40B4-BE49-F238E27FC236}">
                  <a16:creationId xmlns:a16="http://schemas.microsoft.com/office/drawing/2014/main" id="{7B09D07E-FAE4-4194-B3B4-46EE9BE3B858}"/>
                </a:ext>
              </a:extLst>
            </p:cNvPr>
            <p:cNvSpPr txBox="1">
              <a:spLocks/>
            </p:cNvSpPr>
            <p:nvPr/>
          </p:nvSpPr>
          <p:spPr>
            <a:xfrm>
              <a:off x="593187" y="2363326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Roberta Pires</a:t>
              </a:r>
            </a:p>
            <a:p>
              <a:r>
                <a:rPr lang="pt-BR" sz="1200" dirty="0"/>
                <a:t>02211057</a:t>
              </a:r>
              <a:endParaRPr lang="pt-BR" sz="1800" dirty="0"/>
            </a:p>
            <a:p>
              <a:endParaRPr lang="pt-BR" sz="1800" dirty="0"/>
            </a:p>
          </p:txBody>
        </p:sp>
        <p:pic>
          <p:nvPicPr>
            <p:cNvPr id="54" name="Google Shape;259;p30">
              <a:extLst>
                <a:ext uri="{FF2B5EF4-FFF2-40B4-BE49-F238E27FC236}">
                  <a16:creationId xmlns:a16="http://schemas.microsoft.com/office/drawing/2014/main" id="{195E6CC6-9727-4256-A4DF-E52005F572A7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4072" y="1976133"/>
              <a:ext cx="394284" cy="44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B6B396A-BD63-45A2-9862-7EF1C244CC0E}"/>
              </a:ext>
            </a:extLst>
          </p:cNvPr>
          <p:cNvGrpSpPr/>
          <p:nvPr/>
        </p:nvGrpSpPr>
        <p:grpSpPr>
          <a:xfrm>
            <a:off x="2110083" y="3045133"/>
            <a:ext cx="2109650" cy="1299287"/>
            <a:chOff x="1486853" y="3043766"/>
            <a:chExt cx="1442679" cy="862945"/>
          </a:xfrm>
        </p:grpSpPr>
        <p:sp>
          <p:nvSpPr>
            <p:cNvPr id="55" name="Google Shape;246;p30">
              <a:extLst>
                <a:ext uri="{FF2B5EF4-FFF2-40B4-BE49-F238E27FC236}">
                  <a16:creationId xmlns:a16="http://schemas.microsoft.com/office/drawing/2014/main" id="{0494F069-2245-4650-AD41-088E969EC500}"/>
                </a:ext>
              </a:extLst>
            </p:cNvPr>
            <p:cNvSpPr/>
            <p:nvPr/>
          </p:nvSpPr>
          <p:spPr>
            <a:xfrm>
              <a:off x="1486853" y="3334316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49;p30">
              <a:extLst>
                <a:ext uri="{FF2B5EF4-FFF2-40B4-BE49-F238E27FC236}">
                  <a16:creationId xmlns:a16="http://schemas.microsoft.com/office/drawing/2014/main" id="{1095186D-C6A1-44BD-9751-09A501A49CB4}"/>
                </a:ext>
              </a:extLst>
            </p:cNvPr>
            <p:cNvSpPr txBox="1">
              <a:spLocks/>
            </p:cNvSpPr>
            <p:nvPr/>
          </p:nvSpPr>
          <p:spPr>
            <a:xfrm>
              <a:off x="1506583" y="3457419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Lucas Teixeira</a:t>
              </a:r>
            </a:p>
            <a:p>
              <a:r>
                <a:rPr lang="pt-BR" sz="1200" dirty="0"/>
                <a:t>02211043</a:t>
              </a:r>
            </a:p>
          </p:txBody>
        </p:sp>
        <p:pic>
          <p:nvPicPr>
            <p:cNvPr id="57" name="Google Shape;259;p30">
              <a:extLst>
                <a:ext uri="{FF2B5EF4-FFF2-40B4-BE49-F238E27FC236}">
                  <a16:creationId xmlns:a16="http://schemas.microsoft.com/office/drawing/2014/main" id="{6FCDC535-EC88-44B0-B902-E2B383AA632F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42948" y="3043766"/>
              <a:ext cx="394284" cy="44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AC680B-93B8-455D-801F-C70E18CBA746}"/>
              </a:ext>
            </a:extLst>
          </p:cNvPr>
          <p:cNvGrpSpPr/>
          <p:nvPr/>
        </p:nvGrpSpPr>
        <p:grpSpPr>
          <a:xfrm>
            <a:off x="768810" y="1550828"/>
            <a:ext cx="2109650" cy="1299703"/>
            <a:chOff x="2749017" y="1493297"/>
            <a:chExt cx="1442679" cy="839095"/>
          </a:xfrm>
        </p:grpSpPr>
        <p:sp>
          <p:nvSpPr>
            <p:cNvPr id="46" name="Google Shape;246;p30">
              <a:extLst>
                <a:ext uri="{FF2B5EF4-FFF2-40B4-BE49-F238E27FC236}">
                  <a16:creationId xmlns:a16="http://schemas.microsoft.com/office/drawing/2014/main" id="{764FA15A-31B3-4338-AAE5-4055AEA9A8CB}"/>
                </a:ext>
              </a:extLst>
            </p:cNvPr>
            <p:cNvSpPr/>
            <p:nvPr/>
          </p:nvSpPr>
          <p:spPr>
            <a:xfrm>
              <a:off x="2749017" y="1493297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49;p30">
              <a:extLst>
                <a:ext uri="{FF2B5EF4-FFF2-40B4-BE49-F238E27FC236}">
                  <a16:creationId xmlns:a16="http://schemas.microsoft.com/office/drawing/2014/main" id="{3A0A2C7B-9505-43A8-A295-FA5A86042F43}"/>
                </a:ext>
              </a:extLst>
            </p:cNvPr>
            <p:cNvSpPr txBox="1">
              <a:spLocks/>
            </p:cNvSpPr>
            <p:nvPr/>
          </p:nvSpPr>
          <p:spPr>
            <a:xfrm>
              <a:off x="2768747" y="1527143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Enan Henrique</a:t>
              </a:r>
            </a:p>
            <a:p>
              <a:r>
                <a:rPr lang="pt-BR" sz="1200" dirty="0"/>
                <a:t>02211011</a:t>
              </a:r>
            </a:p>
            <a:p>
              <a:endParaRPr lang="pt-BR" sz="1800" dirty="0"/>
            </a:p>
          </p:txBody>
        </p:sp>
        <p:pic>
          <p:nvPicPr>
            <p:cNvPr id="64" name="Google Shape;824;p36">
              <a:extLst>
                <a:ext uri="{FF2B5EF4-FFF2-40B4-BE49-F238E27FC236}">
                  <a16:creationId xmlns:a16="http://schemas.microsoft.com/office/drawing/2014/main" id="{4998DA02-52A0-4BDA-ACD7-A2D617B1258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3238581" y="1907688"/>
              <a:ext cx="463241" cy="424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7675F90-2A6B-4E79-B44A-F8299E9B3C2B}"/>
              </a:ext>
            </a:extLst>
          </p:cNvPr>
          <p:cNvGrpSpPr/>
          <p:nvPr/>
        </p:nvGrpSpPr>
        <p:grpSpPr>
          <a:xfrm>
            <a:off x="3587929" y="1499489"/>
            <a:ext cx="2109650" cy="886601"/>
            <a:chOff x="4949393" y="1466180"/>
            <a:chExt cx="1442679" cy="572395"/>
          </a:xfrm>
        </p:grpSpPr>
        <p:sp>
          <p:nvSpPr>
            <p:cNvPr id="49" name="Google Shape;246;p30">
              <a:extLst>
                <a:ext uri="{FF2B5EF4-FFF2-40B4-BE49-F238E27FC236}">
                  <a16:creationId xmlns:a16="http://schemas.microsoft.com/office/drawing/2014/main" id="{E6EB4D3B-0B56-4333-B1F6-7A5CB83DC267}"/>
                </a:ext>
              </a:extLst>
            </p:cNvPr>
            <p:cNvSpPr/>
            <p:nvPr/>
          </p:nvSpPr>
          <p:spPr>
            <a:xfrm>
              <a:off x="4949393" y="1466180"/>
              <a:ext cx="1442679" cy="57239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49;p30">
              <a:extLst>
                <a:ext uri="{FF2B5EF4-FFF2-40B4-BE49-F238E27FC236}">
                  <a16:creationId xmlns:a16="http://schemas.microsoft.com/office/drawing/2014/main" id="{D38FD5B9-712B-4A8F-AD46-66216156A738}"/>
                </a:ext>
              </a:extLst>
            </p:cNvPr>
            <p:cNvSpPr txBox="1">
              <a:spLocks/>
            </p:cNvSpPr>
            <p:nvPr/>
          </p:nvSpPr>
          <p:spPr>
            <a:xfrm>
              <a:off x="4980568" y="1530069"/>
              <a:ext cx="1411504" cy="355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accent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bril Fatface"/>
                <a:buNone/>
                <a:defRPr sz="1400" b="0" i="0" u="none" strike="noStrike" cap="none">
                  <a:solidFill>
                    <a:schemeClr val="dk1"/>
                  </a:solidFill>
                  <a:latin typeface="Abril Fatface"/>
                  <a:ea typeface="Abril Fatface"/>
                  <a:cs typeface="Abril Fatface"/>
                  <a:sym typeface="Abril Fatface"/>
                </a:defRPr>
              </a:lvl9pPr>
            </a:lstStyle>
            <a:p>
              <a:r>
                <a:rPr lang="pt-BR" sz="1800" dirty="0"/>
                <a:t>João Victor Ruas</a:t>
              </a:r>
            </a:p>
            <a:p>
              <a:r>
                <a:rPr lang="pt-BR" sz="1200" dirty="0"/>
                <a:t>02211038</a:t>
              </a:r>
            </a:p>
          </p:txBody>
        </p:sp>
      </p:grpSp>
      <p:pic>
        <p:nvPicPr>
          <p:cNvPr id="33" name="Google Shape;259;p30">
            <a:extLst>
              <a:ext uri="{FF2B5EF4-FFF2-40B4-BE49-F238E27FC236}">
                <a16:creationId xmlns:a16="http://schemas.microsoft.com/office/drawing/2014/main" id="{D9148118-5D0B-4D54-8A80-89314DD02FF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434" y="2092766"/>
            <a:ext cx="606486" cy="688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7EC876-7C40-45C3-BAF1-86598E9B78E8}"/>
              </a:ext>
            </a:extLst>
          </p:cNvPr>
          <p:cNvGrpSpPr/>
          <p:nvPr/>
        </p:nvGrpSpPr>
        <p:grpSpPr>
          <a:xfrm>
            <a:off x="6407048" y="1498762"/>
            <a:ext cx="2122902" cy="1325575"/>
            <a:chOff x="5883461" y="1999355"/>
            <a:chExt cx="1442679" cy="83919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08D96B91-3B28-4057-8FF4-41D49DCA7A5A}"/>
                </a:ext>
              </a:extLst>
            </p:cNvPr>
            <p:cNvGrpSpPr/>
            <p:nvPr/>
          </p:nvGrpSpPr>
          <p:grpSpPr>
            <a:xfrm>
              <a:off x="5883461" y="1999355"/>
              <a:ext cx="1442679" cy="572395"/>
              <a:chOff x="6912698" y="2255049"/>
              <a:chExt cx="1442679" cy="572395"/>
            </a:xfrm>
          </p:grpSpPr>
          <p:sp>
            <p:nvSpPr>
              <p:cNvPr id="41" name="Google Shape;246;p30">
                <a:extLst>
                  <a:ext uri="{FF2B5EF4-FFF2-40B4-BE49-F238E27FC236}">
                    <a16:creationId xmlns:a16="http://schemas.microsoft.com/office/drawing/2014/main" id="{CABDD0A2-2D84-45F7-8E65-DA23242FB280}"/>
                  </a:ext>
                </a:extLst>
              </p:cNvPr>
              <p:cNvSpPr/>
              <p:nvPr/>
            </p:nvSpPr>
            <p:spPr>
              <a:xfrm>
                <a:off x="6912698" y="2255049"/>
                <a:ext cx="1442679" cy="572395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49;p30">
                <a:extLst>
                  <a:ext uri="{FF2B5EF4-FFF2-40B4-BE49-F238E27FC236}">
                    <a16:creationId xmlns:a16="http://schemas.microsoft.com/office/drawing/2014/main" id="{C6B2E5C2-5512-4D92-8610-E133F722AC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8285" y="2314222"/>
                <a:ext cx="1411504" cy="355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accent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bril Fatface"/>
                  <a:buNone/>
                  <a:defRPr sz="1400" b="0" i="0" u="none" strike="noStrike" cap="none">
                    <a:solidFill>
                      <a:schemeClr val="dk1"/>
                    </a:solidFill>
                    <a:latin typeface="Abril Fatface"/>
                    <a:ea typeface="Abril Fatface"/>
                    <a:cs typeface="Abril Fatface"/>
                    <a:sym typeface="Abril Fatface"/>
                  </a:defRPr>
                </a:lvl9pPr>
              </a:lstStyle>
              <a:p>
                <a:r>
                  <a:rPr lang="pt-BR" sz="1800" dirty="0"/>
                  <a:t>Henrique Piassi</a:t>
                </a:r>
              </a:p>
              <a:p>
                <a:r>
                  <a:rPr lang="pt-BR" sz="1200" dirty="0"/>
                  <a:t>02211028</a:t>
                </a:r>
              </a:p>
              <a:p>
                <a:endParaRPr lang="pt-BR" sz="1800" dirty="0"/>
              </a:p>
            </p:txBody>
          </p:sp>
        </p:grpSp>
        <p:pic>
          <p:nvPicPr>
            <p:cNvPr id="34" name="Google Shape;824;p36">
              <a:extLst>
                <a:ext uri="{FF2B5EF4-FFF2-40B4-BE49-F238E27FC236}">
                  <a16:creationId xmlns:a16="http://schemas.microsoft.com/office/drawing/2014/main" id="{E7F082B8-B79D-4D91-8401-2CA7740A385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427665" y="2438669"/>
              <a:ext cx="436166" cy="399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9"/>
          <p:cNvSpPr txBox="1">
            <a:spLocks noGrp="1"/>
          </p:cNvSpPr>
          <p:nvPr>
            <p:ph type="ctrTitle"/>
          </p:nvPr>
        </p:nvSpPr>
        <p:spPr>
          <a:xfrm>
            <a:off x="0" y="2165294"/>
            <a:ext cx="91440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Conclusão</a:t>
            </a:r>
            <a:endParaRPr sz="5400" dirty="0"/>
          </a:p>
        </p:txBody>
      </p:sp>
      <p:cxnSp>
        <p:nvCxnSpPr>
          <p:cNvPr id="1076" name="Google Shape;1076;p49"/>
          <p:cNvCxnSpPr/>
          <p:nvPr/>
        </p:nvCxnSpPr>
        <p:spPr>
          <a:xfrm>
            <a:off x="-37119" y="695425"/>
            <a:ext cx="68838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49"/>
          <p:cNvSpPr/>
          <p:nvPr/>
        </p:nvSpPr>
        <p:spPr>
          <a:xfrm>
            <a:off x="2408376" y="4241463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49"/>
          <p:cNvSpPr/>
          <p:nvPr/>
        </p:nvSpPr>
        <p:spPr>
          <a:xfrm>
            <a:off x="6489419" y="4241463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9"/>
          <p:cNvSpPr/>
          <p:nvPr/>
        </p:nvSpPr>
        <p:spPr>
          <a:xfrm>
            <a:off x="3203019" y="3128449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9"/>
          <p:cNvSpPr/>
          <p:nvPr/>
        </p:nvSpPr>
        <p:spPr>
          <a:xfrm>
            <a:off x="5716023" y="3128449"/>
            <a:ext cx="299400" cy="298800"/>
          </a:xfrm>
          <a:prstGeom prst="ellipse">
            <a:avLst/>
          </a:prstGeom>
          <a:solidFill>
            <a:srgbClr val="FCEEC1">
              <a:alpha val="89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139;p23">
            <a:extLst>
              <a:ext uri="{FF2B5EF4-FFF2-40B4-BE49-F238E27FC236}">
                <a16:creationId xmlns:a16="http://schemas.microsoft.com/office/drawing/2014/main" id="{F3F2886C-BDB9-4A00-8716-E3E9E725D400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732543" y="2914206"/>
            <a:ext cx="2983480" cy="354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9;p23">
            <a:extLst>
              <a:ext uri="{FF2B5EF4-FFF2-40B4-BE49-F238E27FC236}">
                <a16:creationId xmlns:a16="http://schemas.microsoft.com/office/drawing/2014/main" id="{F66A2B55-3CAE-4CAA-B8C0-5DB40323D845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2151466" y="3208774"/>
            <a:ext cx="2131437" cy="2535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157;p24">
            <a:extLst>
              <a:ext uri="{FF2B5EF4-FFF2-40B4-BE49-F238E27FC236}">
                <a16:creationId xmlns:a16="http://schemas.microsoft.com/office/drawing/2014/main" id="{D092E4CC-250E-4766-BE6D-005BA738A8D5}"/>
              </a:ext>
            </a:extLst>
          </p:cNvPr>
          <p:cNvCxnSpPr>
            <a:cxnSpLocks/>
          </p:cNvCxnSpPr>
          <p:nvPr/>
        </p:nvCxnSpPr>
        <p:spPr>
          <a:xfrm>
            <a:off x="2218663" y="3077903"/>
            <a:ext cx="482372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 descr="Uma imagem contendo Logotipo&#10;&#10;Descrição gerada automaticamente">
            <a:extLst>
              <a:ext uri="{FF2B5EF4-FFF2-40B4-BE49-F238E27FC236}">
                <a16:creationId xmlns:a16="http://schemas.microsoft.com/office/drawing/2014/main" id="{80BC750B-3CEA-4209-9FF7-F0D7361B0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375" y="2269418"/>
            <a:ext cx="2820296" cy="808485"/>
          </a:xfrm>
          <a:prstGeom prst="rect">
            <a:avLst/>
          </a:prstGeom>
        </p:spPr>
      </p:pic>
      <p:sp>
        <p:nvSpPr>
          <p:cNvPr id="192" name="Google Shape;192;p26"/>
          <p:cNvSpPr txBox="1">
            <a:spLocks noGrp="1"/>
          </p:cNvSpPr>
          <p:nvPr>
            <p:ph type="title" idx="2"/>
          </p:nvPr>
        </p:nvSpPr>
        <p:spPr>
          <a:xfrm>
            <a:off x="0" y="276800"/>
            <a:ext cx="9144000" cy="1245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Obrigado!!!</a:t>
            </a:r>
            <a:endParaRPr sz="4800" dirty="0"/>
          </a:p>
        </p:txBody>
      </p:sp>
      <p:pic>
        <p:nvPicPr>
          <p:cNvPr id="16" name="Google Shape;139;p23">
            <a:extLst>
              <a:ext uri="{FF2B5EF4-FFF2-40B4-BE49-F238E27FC236}">
                <a16:creationId xmlns:a16="http://schemas.microsoft.com/office/drawing/2014/main" id="{55C3F933-DCB7-414C-B10D-EFACDF09CDF7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-474696" y="3208774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9;p23">
            <a:extLst>
              <a:ext uri="{FF2B5EF4-FFF2-40B4-BE49-F238E27FC236}">
                <a16:creationId xmlns:a16="http://schemas.microsoft.com/office/drawing/2014/main" id="{B3639515-2170-4D2A-92CA-BF7F334CB271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1119975" y="3708375"/>
            <a:ext cx="1641488" cy="214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9;p23">
            <a:extLst>
              <a:ext uri="{FF2B5EF4-FFF2-40B4-BE49-F238E27FC236}">
                <a16:creationId xmlns:a16="http://schemas.microsoft.com/office/drawing/2014/main" id="{093D8355-54C8-46F6-8EB9-FAC866192A3E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11329" flipH="1">
            <a:off x="4864812" y="3066004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9;p23">
            <a:extLst>
              <a:ext uri="{FF2B5EF4-FFF2-40B4-BE49-F238E27FC236}">
                <a16:creationId xmlns:a16="http://schemas.microsoft.com/office/drawing/2014/main" id="{64C52D53-DB98-40AA-90D7-C16CCEE62F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41703" flipH="1">
            <a:off x="6075708" y="3210599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9;p23">
            <a:extLst>
              <a:ext uri="{FF2B5EF4-FFF2-40B4-BE49-F238E27FC236}">
                <a16:creationId xmlns:a16="http://schemas.microsoft.com/office/drawing/2014/main" id="{8A52B967-73C9-4AE1-89D2-2A06064CB2E3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9036" flipH="1">
            <a:off x="7372331" y="3373682"/>
            <a:ext cx="2131437" cy="253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39;p23">
            <a:extLst>
              <a:ext uri="{FF2B5EF4-FFF2-40B4-BE49-F238E27FC236}">
                <a16:creationId xmlns:a16="http://schemas.microsoft.com/office/drawing/2014/main" id="{E23E84B7-E080-4D4F-BF56-CA48A6A3FE87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88671">
            <a:off x="3889072" y="3748937"/>
            <a:ext cx="1906533" cy="1924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157;p24">
            <a:extLst>
              <a:ext uri="{FF2B5EF4-FFF2-40B4-BE49-F238E27FC236}">
                <a16:creationId xmlns:a16="http://schemas.microsoft.com/office/drawing/2014/main" id="{45A154A4-8E4F-47AE-849B-88B75C491F63}"/>
              </a:ext>
            </a:extLst>
          </p:cNvPr>
          <p:cNvCxnSpPr>
            <a:cxnSpLocks/>
          </p:cNvCxnSpPr>
          <p:nvPr/>
        </p:nvCxnSpPr>
        <p:spPr>
          <a:xfrm>
            <a:off x="2218663" y="2172683"/>
            <a:ext cx="482372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5;p36">
            <a:extLst>
              <a:ext uri="{FF2B5EF4-FFF2-40B4-BE49-F238E27FC236}">
                <a16:creationId xmlns:a16="http://schemas.microsoft.com/office/drawing/2014/main" id="{6E125239-0313-4DB7-B2EF-ADC9BB1C8094}"/>
              </a:ext>
            </a:extLst>
          </p:cNvPr>
          <p:cNvSpPr/>
          <p:nvPr/>
        </p:nvSpPr>
        <p:spPr>
          <a:xfrm>
            <a:off x="393700" y="393700"/>
            <a:ext cx="8369300" cy="4406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07;p36">
            <a:extLst>
              <a:ext uri="{FF2B5EF4-FFF2-40B4-BE49-F238E27FC236}">
                <a16:creationId xmlns:a16="http://schemas.microsoft.com/office/drawing/2014/main" id="{5E93B45B-A61D-4A4A-8BFF-36D466B768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0200" y="240665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Visão do Projeto</a:t>
            </a:r>
            <a:endParaRPr sz="4800" dirty="0"/>
          </a:p>
        </p:txBody>
      </p:sp>
      <p:grpSp>
        <p:nvGrpSpPr>
          <p:cNvPr id="5" name="Agrupar 26">
            <a:extLst>
              <a:ext uri="{FF2B5EF4-FFF2-40B4-BE49-F238E27FC236}">
                <a16:creationId xmlns:a16="http://schemas.microsoft.com/office/drawing/2014/main" id="{16D93B18-9D7B-4088-BEEB-4E1692F2C750}"/>
              </a:ext>
            </a:extLst>
          </p:cNvPr>
          <p:cNvGrpSpPr/>
          <p:nvPr/>
        </p:nvGrpSpPr>
        <p:grpSpPr>
          <a:xfrm>
            <a:off x="7354343" y="2065131"/>
            <a:ext cx="1998375" cy="3166200"/>
            <a:chOff x="7317361" y="0"/>
            <a:chExt cx="1998375" cy="3166200"/>
          </a:xfrm>
        </p:grpSpPr>
        <p:pic>
          <p:nvPicPr>
            <p:cNvPr id="6" name="Google Shape;138;p23">
              <a:extLst>
                <a:ext uri="{FF2B5EF4-FFF2-40B4-BE49-F238E27FC236}">
                  <a16:creationId xmlns:a16="http://schemas.microsoft.com/office/drawing/2014/main" id="{551D13D0-2E17-41A1-8DAB-4D96AE19EA4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9;p23">
              <a:extLst>
                <a:ext uri="{FF2B5EF4-FFF2-40B4-BE49-F238E27FC236}">
                  <a16:creationId xmlns:a16="http://schemas.microsoft.com/office/drawing/2014/main" id="{99CF46F2-C3C2-45B8-BF9C-3A87C1D064B1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9;p23">
              <a:extLst>
                <a:ext uri="{FF2B5EF4-FFF2-40B4-BE49-F238E27FC236}">
                  <a16:creationId xmlns:a16="http://schemas.microsoft.com/office/drawing/2014/main" id="{B1119BA4-7931-40A0-A36C-0345584ECE6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9;p23">
              <a:extLst>
                <a:ext uri="{FF2B5EF4-FFF2-40B4-BE49-F238E27FC236}">
                  <a16:creationId xmlns:a16="http://schemas.microsoft.com/office/drawing/2014/main" id="{B7A68463-2D13-4A8B-9CB4-85EC4A51F161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9;p23">
              <a:extLst>
                <a:ext uri="{FF2B5EF4-FFF2-40B4-BE49-F238E27FC236}">
                  <a16:creationId xmlns:a16="http://schemas.microsoft.com/office/drawing/2014/main" id="{7BDC8A5E-C5A3-4241-A102-FDD1DD390968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9;p23">
              <a:extLst>
                <a:ext uri="{FF2B5EF4-FFF2-40B4-BE49-F238E27FC236}">
                  <a16:creationId xmlns:a16="http://schemas.microsoft.com/office/drawing/2014/main" id="{E451FE49-7B50-4686-A7B4-A755799DFFF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Agrupar 26">
            <a:extLst>
              <a:ext uri="{FF2B5EF4-FFF2-40B4-BE49-F238E27FC236}">
                <a16:creationId xmlns:a16="http://schemas.microsoft.com/office/drawing/2014/main" id="{3346AD84-3767-4DB4-94E5-404D33215632}"/>
              </a:ext>
            </a:extLst>
          </p:cNvPr>
          <p:cNvGrpSpPr/>
          <p:nvPr/>
        </p:nvGrpSpPr>
        <p:grpSpPr>
          <a:xfrm rot="967816" flipH="1">
            <a:off x="-438139" y="-340450"/>
            <a:ext cx="1998375" cy="3166200"/>
            <a:chOff x="7317361" y="0"/>
            <a:chExt cx="1998375" cy="3166200"/>
          </a:xfrm>
        </p:grpSpPr>
        <p:pic>
          <p:nvPicPr>
            <p:cNvPr id="13" name="Google Shape;138;p23">
              <a:extLst>
                <a:ext uri="{FF2B5EF4-FFF2-40B4-BE49-F238E27FC236}">
                  <a16:creationId xmlns:a16="http://schemas.microsoft.com/office/drawing/2014/main" id="{6F07486F-4FD2-42B2-9F18-20AEFA16772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9;p23">
              <a:extLst>
                <a:ext uri="{FF2B5EF4-FFF2-40B4-BE49-F238E27FC236}">
                  <a16:creationId xmlns:a16="http://schemas.microsoft.com/office/drawing/2014/main" id="{271B8162-A678-4A56-BD2C-2A1E66ADFD5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FBBA45D0-3264-4152-9EF4-9A0F19C34983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0F7261F8-4DBE-41DA-A13A-B8C01376CBAE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9;p23">
              <a:extLst>
                <a:ext uri="{FF2B5EF4-FFF2-40B4-BE49-F238E27FC236}">
                  <a16:creationId xmlns:a16="http://schemas.microsoft.com/office/drawing/2014/main" id="{2653F7E3-6994-470B-82FC-1608F0E0420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9;p23">
              <a:extLst>
                <a:ext uri="{FF2B5EF4-FFF2-40B4-BE49-F238E27FC236}">
                  <a16:creationId xmlns:a16="http://schemas.microsoft.com/office/drawing/2014/main" id="{6E2B1034-C375-4CFF-9D88-ECFE82E349D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067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ctrTitle"/>
          </p:nvPr>
        </p:nvSpPr>
        <p:spPr>
          <a:xfrm>
            <a:off x="817242" y="405700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Mercado IOT</a:t>
            </a:r>
            <a:endParaRPr sz="3600" dirty="0"/>
          </a:p>
        </p:txBody>
      </p:sp>
      <p:cxnSp>
        <p:nvCxnSpPr>
          <p:cNvPr id="157" name="Google Shape;157;p24"/>
          <p:cNvCxnSpPr>
            <a:cxnSpLocks/>
          </p:cNvCxnSpPr>
          <p:nvPr/>
        </p:nvCxnSpPr>
        <p:spPr>
          <a:xfrm>
            <a:off x="3997842" y="697733"/>
            <a:ext cx="5188558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39;p23">
            <a:extLst>
              <a:ext uri="{FF2B5EF4-FFF2-40B4-BE49-F238E27FC236}">
                <a16:creationId xmlns:a16="http://schemas.microsoft.com/office/drawing/2014/main" id="{1B8DFAD9-4E2F-4644-92DE-70B748E12A8B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666207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9;p23">
            <a:extLst>
              <a:ext uri="{FF2B5EF4-FFF2-40B4-BE49-F238E27FC236}">
                <a16:creationId xmlns:a16="http://schemas.microsoft.com/office/drawing/2014/main" id="{3EB64E23-8217-449D-BB21-E6FF7A9CFFF8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641764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5B24FC5F-1960-47FC-B291-0E7D9CF1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3" y="1383806"/>
            <a:ext cx="4887997" cy="3257285"/>
          </a:xfrm>
          <a:prstGeom prst="snip2DiagRect">
            <a:avLst>
              <a:gd name="adj1" fmla="val 0"/>
              <a:gd name="adj2" fmla="val 15642"/>
            </a:avLst>
          </a:prstGeom>
          <a:ln w="635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 idx="2"/>
          </p:nvPr>
        </p:nvSpPr>
        <p:spPr>
          <a:xfrm>
            <a:off x="5984358" y="419983"/>
            <a:ext cx="3136078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Contexto</a:t>
            </a:r>
            <a:endParaRPr sz="3600" dirty="0"/>
          </a:p>
        </p:txBody>
      </p:sp>
      <p:sp>
        <p:nvSpPr>
          <p:cNvPr id="165" name="Google Shape;165;p25"/>
          <p:cNvSpPr/>
          <p:nvPr/>
        </p:nvSpPr>
        <p:spPr>
          <a:xfrm>
            <a:off x="-792743" y="2357612"/>
            <a:ext cx="3252470" cy="3053248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2347740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 idx="3"/>
          </p:nvPr>
        </p:nvSpPr>
        <p:spPr>
          <a:xfrm>
            <a:off x="1789890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1766640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4"/>
          </p:nvPr>
        </p:nvSpPr>
        <p:spPr>
          <a:xfrm>
            <a:off x="2347740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71" name="Google Shape;171;p25"/>
          <p:cNvSpPr txBox="1">
            <a:spLocks noGrp="1"/>
          </p:cNvSpPr>
          <p:nvPr>
            <p:ph type="ctrTitle" idx="5"/>
          </p:nvPr>
        </p:nvSpPr>
        <p:spPr>
          <a:xfrm>
            <a:off x="1789890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Plan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6"/>
          </p:nvPr>
        </p:nvSpPr>
        <p:spPr>
          <a:xfrm>
            <a:off x="1766640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7"/>
          </p:nvPr>
        </p:nvSpPr>
        <p:spPr>
          <a:xfrm>
            <a:off x="4503540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ctrTitle" idx="8"/>
          </p:nvPr>
        </p:nvSpPr>
        <p:spPr>
          <a:xfrm>
            <a:off x="3945690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 dirty="0"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9"/>
          </p:nvPr>
        </p:nvSpPr>
        <p:spPr>
          <a:xfrm>
            <a:off x="3922440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13"/>
          </p:nvPr>
        </p:nvSpPr>
        <p:spPr>
          <a:xfrm>
            <a:off x="4503540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 idx="14"/>
          </p:nvPr>
        </p:nvSpPr>
        <p:spPr>
          <a:xfrm>
            <a:off x="3945690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5"/>
          </p:nvPr>
        </p:nvSpPr>
        <p:spPr>
          <a:xfrm>
            <a:off x="3922440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 idx="16"/>
          </p:nvPr>
        </p:nvSpPr>
        <p:spPr>
          <a:xfrm>
            <a:off x="6667936" y="550634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17"/>
          </p:nvPr>
        </p:nvSpPr>
        <p:spPr>
          <a:xfrm>
            <a:off x="6110086" y="596946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Strategy</a:t>
            </a:r>
            <a:endParaRPr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8"/>
          </p:nvPr>
        </p:nvSpPr>
        <p:spPr>
          <a:xfrm>
            <a:off x="6086836" y="625339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19"/>
          </p:nvPr>
        </p:nvSpPr>
        <p:spPr>
          <a:xfrm>
            <a:off x="6667936" y="7045993"/>
            <a:ext cx="99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ctrTitle" idx="20"/>
          </p:nvPr>
        </p:nvSpPr>
        <p:spPr>
          <a:xfrm>
            <a:off x="6110086" y="7509118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 dirty="0"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21"/>
          </p:nvPr>
        </p:nvSpPr>
        <p:spPr>
          <a:xfrm>
            <a:off x="6086836" y="7793043"/>
            <a:ext cx="2155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topic of the section</a:t>
            </a:r>
            <a:endParaRPr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3CFF0F3-6351-44AE-BBD1-0FAC923DC872}"/>
              </a:ext>
            </a:extLst>
          </p:cNvPr>
          <p:cNvGrpSpPr/>
          <p:nvPr/>
        </p:nvGrpSpPr>
        <p:grpSpPr>
          <a:xfrm>
            <a:off x="7354343" y="2065131"/>
            <a:ext cx="1998375" cy="3166200"/>
            <a:chOff x="7317361" y="0"/>
            <a:chExt cx="1998375" cy="3166200"/>
          </a:xfrm>
        </p:grpSpPr>
        <p:pic>
          <p:nvPicPr>
            <p:cNvPr id="28" name="Google Shape;138;p23">
              <a:extLst>
                <a:ext uri="{FF2B5EF4-FFF2-40B4-BE49-F238E27FC236}">
                  <a16:creationId xmlns:a16="http://schemas.microsoft.com/office/drawing/2014/main" id="{DEB97867-8536-4C50-95E5-6295522968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39;p23">
              <a:extLst>
                <a:ext uri="{FF2B5EF4-FFF2-40B4-BE49-F238E27FC236}">
                  <a16:creationId xmlns:a16="http://schemas.microsoft.com/office/drawing/2014/main" id="{B7028602-800B-4F75-B9DF-93019C691A5D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39;p23">
              <a:extLst>
                <a:ext uri="{FF2B5EF4-FFF2-40B4-BE49-F238E27FC236}">
                  <a16:creationId xmlns:a16="http://schemas.microsoft.com/office/drawing/2014/main" id="{BE744F09-EB9F-4C39-82EC-7D724F9778C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39;p23">
              <a:extLst>
                <a:ext uri="{FF2B5EF4-FFF2-40B4-BE49-F238E27FC236}">
                  <a16:creationId xmlns:a16="http://schemas.microsoft.com/office/drawing/2014/main" id="{E7392698-398C-4717-B25E-5BE095D17811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39;p23">
              <a:extLst>
                <a:ext uri="{FF2B5EF4-FFF2-40B4-BE49-F238E27FC236}">
                  <a16:creationId xmlns:a16="http://schemas.microsoft.com/office/drawing/2014/main" id="{2C5D5876-6BB5-4E26-BE54-4403DEA4D55C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39;p23">
              <a:extLst>
                <a:ext uri="{FF2B5EF4-FFF2-40B4-BE49-F238E27FC236}">
                  <a16:creationId xmlns:a16="http://schemas.microsoft.com/office/drawing/2014/main" id="{D3007CA5-A65A-4AF7-A57D-173AC90CB86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" name="Google Shape;157;p24">
            <a:extLst>
              <a:ext uri="{FF2B5EF4-FFF2-40B4-BE49-F238E27FC236}">
                <a16:creationId xmlns:a16="http://schemas.microsoft.com/office/drawing/2014/main" id="{2325FA86-7C31-4ED7-B737-D6ACC70A8386}"/>
              </a:ext>
            </a:extLst>
          </p:cNvPr>
          <p:cNvCxnSpPr>
            <a:cxnSpLocks/>
          </p:cNvCxnSpPr>
          <p:nvPr/>
        </p:nvCxnSpPr>
        <p:spPr>
          <a:xfrm>
            <a:off x="-67183" y="697733"/>
            <a:ext cx="5564323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le of strawberries&#10;&#10;Description automatically generated with medium confidence">
            <a:extLst>
              <a:ext uri="{FF2B5EF4-FFF2-40B4-BE49-F238E27FC236}">
                <a16:creationId xmlns:a16="http://schemas.microsoft.com/office/drawing/2014/main" id="{6A2BEEAE-E0CC-412C-830B-37B66FA1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942" y="1683706"/>
            <a:ext cx="4206698" cy="2988970"/>
          </a:xfrm>
          <a:prstGeom prst="snip2DiagRect">
            <a:avLst>
              <a:gd name="adj1" fmla="val 0"/>
              <a:gd name="adj2" fmla="val 15642"/>
            </a:avLst>
          </a:prstGeom>
          <a:ln w="635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  <p:pic>
        <p:nvPicPr>
          <p:cNvPr id="35" name="Google Shape;139;p23">
            <a:extLst>
              <a:ext uri="{FF2B5EF4-FFF2-40B4-BE49-F238E27FC236}">
                <a16:creationId xmlns:a16="http://schemas.microsoft.com/office/drawing/2014/main" id="{97F52185-D574-4E17-AB7B-C17CC7BBA8B4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-1509735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39;p23">
            <a:extLst>
              <a:ext uri="{FF2B5EF4-FFF2-40B4-BE49-F238E27FC236}">
                <a16:creationId xmlns:a16="http://schemas.microsoft.com/office/drawing/2014/main" id="{211B25D5-22A1-473F-8D76-C2370649A8A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-1534178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49;p30">
            <a:extLst>
              <a:ext uri="{FF2B5EF4-FFF2-40B4-BE49-F238E27FC236}">
                <a16:creationId xmlns:a16="http://schemas.microsoft.com/office/drawing/2014/main" id="{12EEA5A6-E9AB-4323-A7E0-724B4FC73642}"/>
              </a:ext>
            </a:extLst>
          </p:cNvPr>
          <p:cNvSpPr txBox="1">
            <a:spLocks/>
          </p:cNvSpPr>
          <p:nvPr/>
        </p:nvSpPr>
        <p:spPr>
          <a:xfrm>
            <a:off x="2852633" y="1112572"/>
            <a:ext cx="2709315" cy="5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ril Fatface"/>
              <a:buNone/>
              <a:defRPr sz="14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pt-BR" sz="1800" dirty="0"/>
              <a:t>Foco de mercado</a:t>
            </a:r>
          </a:p>
          <a:p>
            <a:endParaRPr lang="pt-BR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7;p27">
            <a:extLst>
              <a:ext uri="{FF2B5EF4-FFF2-40B4-BE49-F238E27FC236}">
                <a16:creationId xmlns:a16="http://schemas.microsoft.com/office/drawing/2014/main" id="{404FF74C-E2EC-420D-A50E-BDDD2AEF9F01}"/>
              </a:ext>
            </a:extLst>
          </p:cNvPr>
          <p:cNvSpPr/>
          <p:nvPr/>
        </p:nvSpPr>
        <p:spPr>
          <a:xfrm>
            <a:off x="6564132" y="2780728"/>
            <a:ext cx="3715004" cy="3715004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>
            <a:off x="508899" y="3922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Problemática</a:t>
            </a:r>
            <a:endParaRPr sz="3600" dirty="0"/>
          </a:p>
        </p:txBody>
      </p:sp>
      <p:cxnSp>
        <p:nvCxnSpPr>
          <p:cNvPr id="206" name="Google Shape;206;p27"/>
          <p:cNvCxnSpPr>
            <a:cxnSpLocks/>
          </p:cNvCxnSpPr>
          <p:nvPr/>
        </p:nvCxnSpPr>
        <p:spPr>
          <a:xfrm>
            <a:off x="3806456" y="695425"/>
            <a:ext cx="5798816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Frutas em cima&#10;&#10;Descrição gerada automaticamente">
            <a:extLst>
              <a:ext uri="{FF2B5EF4-FFF2-40B4-BE49-F238E27FC236}">
                <a16:creationId xmlns:a16="http://schemas.microsoft.com/office/drawing/2014/main" id="{0DCD5A79-4B7C-4156-96E8-533E0DF4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38" y="1514793"/>
            <a:ext cx="3917027" cy="2611351"/>
          </a:xfrm>
          <a:prstGeom prst="snip2DiagRect">
            <a:avLst>
              <a:gd name="adj1" fmla="val 0"/>
              <a:gd name="adj2" fmla="val 15642"/>
            </a:avLst>
          </a:prstGeom>
          <a:ln w="127000">
            <a:solidFill>
              <a:schemeClr val="accent1"/>
            </a:solidFill>
          </a:ln>
          <a:effectLst>
            <a:outerShdw blurRad="50800" dist="50800" dir="2700000" algn="ctr" rotWithShape="0">
              <a:schemeClr val="bg2"/>
            </a:outerShdw>
            <a:softEdge rad="0"/>
          </a:effectLst>
        </p:spPr>
      </p:pic>
      <p:pic>
        <p:nvPicPr>
          <p:cNvPr id="9" name="Google Shape;139;p23">
            <a:extLst>
              <a:ext uri="{FF2B5EF4-FFF2-40B4-BE49-F238E27FC236}">
                <a16:creationId xmlns:a16="http://schemas.microsoft.com/office/drawing/2014/main" id="{FF1B7A76-CBAA-4763-8024-2FB44B3CFF7F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666207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9;p23">
            <a:extLst>
              <a:ext uri="{FF2B5EF4-FFF2-40B4-BE49-F238E27FC236}">
                <a16:creationId xmlns:a16="http://schemas.microsoft.com/office/drawing/2014/main" id="{80322702-0720-49FA-BE77-AE2A69B90167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641764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">
            <a:extLst>
              <a:ext uri="{FF2B5EF4-FFF2-40B4-BE49-F238E27FC236}">
                <a16:creationId xmlns:a16="http://schemas.microsoft.com/office/drawing/2014/main" id="{4287CF86-947B-46A4-ADD8-62A8625B5555}"/>
              </a:ext>
            </a:extLst>
          </p:cNvPr>
          <p:cNvSpPr txBox="1"/>
          <p:nvPr/>
        </p:nvSpPr>
        <p:spPr>
          <a:xfrm>
            <a:off x="418630" y="2421550"/>
            <a:ext cx="3008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Variação de temperatura</a:t>
            </a:r>
          </a:p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Variação de umidade</a:t>
            </a:r>
          </a:p>
          <a:p>
            <a:pPr marL="285750" indent="-285750">
              <a:buClr>
                <a:srgbClr val="D44F4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/>
                </a:solidFill>
                <a:latin typeface="Abadi" panose="020B0604020202020204" pitchFamily="34" charset="0"/>
              </a:rPr>
              <a:t>Morte da plantação</a:t>
            </a:r>
          </a:p>
          <a:p>
            <a:pPr>
              <a:buClr>
                <a:srgbClr val="D44F4F"/>
              </a:buClr>
            </a:pPr>
            <a:endParaRPr lang="pt-BR" sz="1800" b="1" dirty="0">
              <a:solidFill>
                <a:schemeClr val="accent1"/>
              </a:solidFill>
              <a:latin typeface="Abadi" panose="020B0604020202020204" pitchFamily="34" charset="0"/>
            </a:endParaRPr>
          </a:p>
          <a:p>
            <a:endParaRPr lang="pt-BR" sz="1800" b="1" dirty="0">
              <a:solidFill>
                <a:schemeClr val="accent1"/>
              </a:solidFill>
              <a:latin typeface="Abadi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F07E61-43BE-4B5C-986B-DF4F83B7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"/>
          <a:stretch/>
        </p:blipFill>
        <p:spPr bwMode="auto">
          <a:xfrm>
            <a:off x="578692" y="1057970"/>
            <a:ext cx="4116477" cy="206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5626650" y="392275"/>
            <a:ext cx="5403600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Nossa solução</a:t>
            </a:r>
            <a:endParaRPr dirty="0"/>
          </a:p>
        </p:txBody>
      </p:sp>
      <p:sp>
        <p:nvSpPr>
          <p:cNvPr id="227" name="Google Shape;227;p29"/>
          <p:cNvSpPr txBox="1">
            <a:spLocks noGrp="1"/>
          </p:cNvSpPr>
          <p:nvPr>
            <p:ph type="ctrTitle" idx="2"/>
          </p:nvPr>
        </p:nvSpPr>
        <p:spPr>
          <a:xfrm>
            <a:off x="10948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 dirty="0"/>
          </a:p>
        </p:txBody>
      </p:sp>
      <p:sp>
        <p:nvSpPr>
          <p:cNvPr id="228" name="Google Shape;228;p29"/>
          <p:cNvSpPr/>
          <p:nvPr/>
        </p:nvSpPr>
        <p:spPr>
          <a:xfrm>
            <a:off x="1742100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1"/>
          </p:nvPr>
        </p:nvSpPr>
        <p:spPr>
          <a:xfrm>
            <a:off x="1153825" y="6810950"/>
            <a:ext cx="198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The planet is full of iron oxide dust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ctrTitle" idx="3"/>
          </p:nvPr>
        </p:nvSpPr>
        <p:spPr>
          <a:xfrm>
            <a:off x="34030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 dirty="0"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4"/>
          </p:nvPr>
        </p:nvSpPr>
        <p:spPr>
          <a:xfrm>
            <a:off x="34981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9"/>
          <p:cNvSpPr txBox="1">
            <a:spLocks noGrp="1"/>
          </p:cNvSpPr>
          <p:nvPr>
            <p:ph type="ctrTitle" idx="5"/>
          </p:nvPr>
        </p:nvSpPr>
        <p:spPr>
          <a:xfrm>
            <a:off x="5711250" y="6532875"/>
            <a:ext cx="21093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 dirty="0"/>
          </a:p>
        </p:txBody>
      </p:sp>
      <p:sp>
        <p:nvSpPr>
          <p:cNvPr id="233" name="Google Shape;233;p29"/>
          <p:cNvSpPr/>
          <p:nvPr/>
        </p:nvSpPr>
        <p:spPr>
          <a:xfrm>
            <a:off x="6308325" y="5460575"/>
            <a:ext cx="938400" cy="938400"/>
          </a:xfrm>
          <a:prstGeom prst="ellipse">
            <a:avLst/>
          </a:prstGeom>
          <a:solidFill>
            <a:srgbClr val="FCEEC1">
              <a:alpha val="5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-371947" y="3426666"/>
            <a:ext cx="1925460" cy="1925460"/>
          </a:xfrm>
          <a:prstGeom prst="ellipse">
            <a:avLst/>
          </a:prstGeom>
          <a:solidFill>
            <a:schemeClr val="accent1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6"/>
          </p:nvPr>
        </p:nvSpPr>
        <p:spPr>
          <a:xfrm>
            <a:off x="5806350" y="6816800"/>
            <a:ext cx="191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one. It’s a gas giant, composed mostly of hydrogen and helium</a:t>
            </a:r>
            <a:endParaRPr dirty="0"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513" y="5476875"/>
            <a:ext cx="1168725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650" y="5476876"/>
            <a:ext cx="741743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613" y="5476875"/>
            <a:ext cx="938351" cy="9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>
            <a:cxnSpLocks/>
          </p:cNvCxnSpPr>
          <p:nvPr/>
        </p:nvCxnSpPr>
        <p:spPr>
          <a:xfrm>
            <a:off x="-11017" y="695425"/>
            <a:ext cx="5182261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139;p23">
            <a:extLst>
              <a:ext uri="{FF2B5EF4-FFF2-40B4-BE49-F238E27FC236}">
                <a16:creationId xmlns:a16="http://schemas.microsoft.com/office/drawing/2014/main" id="{2C114C40-E085-4018-A884-9163BD8E42C3}"/>
              </a:ext>
            </a:extLst>
          </p:cNvPr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-1509735" y="1471657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39;p23">
            <a:extLst>
              <a:ext uri="{FF2B5EF4-FFF2-40B4-BE49-F238E27FC236}">
                <a16:creationId xmlns:a16="http://schemas.microsoft.com/office/drawing/2014/main" id="{73EDF813-0053-4A4F-8DDE-933DACCFAD02}"/>
              </a:ext>
            </a:extLst>
          </p:cNvPr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-1534178" y="3386133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091296-D183-4B32-A6D2-33B6761C3C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073"/>
          <a:stretch/>
        </p:blipFill>
        <p:spPr>
          <a:xfrm>
            <a:off x="4448831" y="2212965"/>
            <a:ext cx="4116477" cy="2081155"/>
          </a:xfrm>
          <a:prstGeom prst="rect">
            <a:avLst/>
          </a:prstGeom>
        </p:spPr>
      </p:pic>
      <p:sp>
        <p:nvSpPr>
          <p:cNvPr id="21" name="CaixaDeTexto 1">
            <a:extLst>
              <a:ext uri="{FF2B5EF4-FFF2-40B4-BE49-F238E27FC236}">
                <a16:creationId xmlns:a16="http://schemas.microsoft.com/office/drawing/2014/main" id="{C2F51EF0-B960-4EB4-801D-CA9FD7150375}"/>
              </a:ext>
            </a:extLst>
          </p:cNvPr>
          <p:cNvSpPr txBox="1"/>
          <p:nvPr/>
        </p:nvSpPr>
        <p:spPr>
          <a:xfrm>
            <a:off x="5506575" y="998575"/>
            <a:ext cx="3227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/>
                </a:solidFill>
                <a:latin typeface="Abadi" panose="020B0604020202020204" pitchFamily="34" charset="0"/>
              </a:rPr>
              <a:t>Monitoramento de estufa com sensor de temperatura e umidade</a:t>
            </a:r>
          </a:p>
          <a:p>
            <a:pPr algn="ctr"/>
            <a:endParaRPr lang="pt-BR" sz="1600" b="1" dirty="0">
              <a:solidFill>
                <a:schemeClr val="accent1"/>
              </a:solidFill>
              <a:latin typeface="Abadi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E95D16-E17D-45DA-90BB-452EAF5C2C65}"/>
              </a:ext>
            </a:extLst>
          </p:cNvPr>
          <p:cNvGrpSpPr/>
          <p:nvPr/>
        </p:nvGrpSpPr>
        <p:grpSpPr>
          <a:xfrm rot="20247303">
            <a:off x="7764470" y="1333965"/>
            <a:ext cx="2190529" cy="3656676"/>
            <a:chOff x="7317361" y="0"/>
            <a:chExt cx="1998375" cy="3166200"/>
          </a:xfrm>
        </p:grpSpPr>
        <p:pic>
          <p:nvPicPr>
            <p:cNvPr id="21" name="Google Shape;138;p23">
              <a:extLst>
                <a:ext uri="{FF2B5EF4-FFF2-40B4-BE49-F238E27FC236}">
                  <a16:creationId xmlns:a16="http://schemas.microsoft.com/office/drawing/2014/main" id="{B217169B-68C7-4BD5-ABEF-BDC4571ABE1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39;p23">
              <a:extLst>
                <a:ext uri="{FF2B5EF4-FFF2-40B4-BE49-F238E27FC236}">
                  <a16:creationId xmlns:a16="http://schemas.microsoft.com/office/drawing/2014/main" id="{A03650C0-9051-4401-870F-1F3D108F989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39;p23">
              <a:extLst>
                <a:ext uri="{FF2B5EF4-FFF2-40B4-BE49-F238E27FC236}">
                  <a16:creationId xmlns:a16="http://schemas.microsoft.com/office/drawing/2014/main" id="{27E15594-6198-417D-80C8-4BDC5ADBC2F2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39;p23">
              <a:extLst>
                <a:ext uri="{FF2B5EF4-FFF2-40B4-BE49-F238E27FC236}">
                  <a16:creationId xmlns:a16="http://schemas.microsoft.com/office/drawing/2014/main" id="{6B8F6563-640E-4146-BA24-B2670C11D2A8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39;p23">
              <a:extLst>
                <a:ext uri="{FF2B5EF4-FFF2-40B4-BE49-F238E27FC236}">
                  <a16:creationId xmlns:a16="http://schemas.microsoft.com/office/drawing/2014/main" id="{A2503C55-6985-43F0-8E74-1BDB61B8760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39;p23">
              <a:extLst>
                <a:ext uri="{FF2B5EF4-FFF2-40B4-BE49-F238E27FC236}">
                  <a16:creationId xmlns:a16="http://schemas.microsoft.com/office/drawing/2014/main" id="{9B9EF8F5-FC2B-4E5B-997A-BF7691A15FD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8"/>
          <p:cNvSpPr txBox="1">
            <a:spLocks noGrp="1"/>
          </p:cNvSpPr>
          <p:nvPr>
            <p:ph type="ctrTitle"/>
          </p:nvPr>
        </p:nvSpPr>
        <p:spPr>
          <a:xfrm>
            <a:off x="616688" y="392275"/>
            <a:ext cx="5068762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Planejamento</a:t>
            </a:r>
            <a:endParaRPr sz="3600" dirty="0"/>
          </a:p>
        </p:txBody>
      </p:sp>
      <p:cxnSp>
        <p:nvCxnSpPr>
          <p:cNvPr id="219" name="Google Shape;219;p28"/>
          <p:cNvCxnSpPr/>
          <p:nvPr/>
        </p:nvCxnSpPr>
        <p:spPr>
          <a:xfrm>
            <a:off x="4219950" y="695425"/>
            <a:ext cx="49911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93F093C-70BC-41A9-BE1D-1F4D13FF8544}"/>
              </a:ext>
            </a:extLst>
          </p:cNvPr>
          <p:cNvGrpSpPr/>
          <p:nvPr/>
        </p:nvGrpSpPr>
        <p:grpSpPr>
          <a:xfrm>
            <a:off x="7588056" y="123103"/>
            <a:ext cx="1998375" cy="3166200"/>
            <a:chOff x="7317361" y="0"/>
            <a:chExt cx="1998375" cy="3166200"/>
          </a:xfrm>
        </p:grpSpPr>
        <p:pic>
          <p:nvPicPr>
            <p:cNvPr id="14" name="Google Shape;138;p23">
              <a:extLst>
                <a:ext uri="{FF2B5EF4-FFF2-40B4-BE49-F238E27FC236}">
                  <a16:creationId xmlns:a16="http://schemas.microsoft.com/office/drawing/2014/main" id="{6583B6E4-3616-4276-A648-7DAA9D8C3C1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9;p23">
              <a:extLst>
                <a:ext uri="{FF2B5EF4-FFF2-40B4-BE49-F238E27FC236}">
                  <a16:creationId xmlns:a16="http://schemas.microsoft.com/office/drawing/2014/main" id="{53972D64-8646-4F51-9022-06017E50D444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9;p23">
              <a:extLst>
                <a:ext uri="{FF2B5EF4-FFF2-40B4-BE49-F238E27FC236}">
                  <a16:creationId xmlns:a16="http://schemas.microsoft.com/office/drawing/2014/main" id="{23B3B01C-429E-43DD-87F5-A07E1B9D432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9;p23">
              <a:extLst>
                <a:ext uri="{FF2B5EF4-FFF2-40B4-BE49-F238E27FC236}">
                  <a16:creationId xmlns:a16="http://schemas.microsoft.com/office/drawing/2014/main" id="{80BD598A-6AFF-4CFE-BE10-C796D237A9D9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9;p23">
              <a:extLst>
                <a:ext uri="{FF2B5EF4-FFF2-40B4-BE49-F238E27FC236}">
                  <a16:creationId xmlns:a16="http://schemas.microsoft.com/office/drawing/2014/main" id="{C46F442B-8711-4612-9D75-737B1AB511A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9;p23">
              <a:extLst>
                <a:ext uri="{FF2B5EF4-FFF2-40B4-BE49-F238E27FC236}">
                  <a16:creationId xmlns:a16="http://schemas.microsoft.com/office/drawing/2014/main" id="{D7BB9F15-0915-4024-974C-54FCD9884BD3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0AD8624-6ECF-4E0C-BD49-0B6E2E603F8B}"/>
              </a:ext>
            </a:extLst>
          </p:cNvPr>
          <p:cNvGrpSpPr/>
          <p:nvPr/>
        </p:nvGrpSpPr>
        <p:grpSpPr>
          <a:xfrm flipH="1">
            <a:off x="-567567" y="2494991"/>
            <a:ext cx="1998375" cy="3166200"/>
            <a:chOff x="7317361" y="0"/>
            <a:chExt cx="1998375" cy="3166200"/>
          </a:xfrm>
        </p:grpSpPr>
        <p:pic>
          <p:nvPicPr>
            <p:cNvPr id="28" name="Google Shape;138;p23">
              <a:extLst>
                <a:ext uri="{FF2B5EF4-FFF2-40B4-BE49-F238E27FC236}">
                  <a16:creationId xmlns:a16="http://schemas.microsoft.com/office/drawing/2014/main" id="{D64A83C7-922B-4232-8A26-D6BF690CEA6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7361" y="0"/>
              <a:ext cx="1998375" cy="315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39;p23">
              <a:extLst>
                <a:ext uri="{FF2B5EF4-FFF2-40B4-BE49-F238E27FC236}">
                  <a16:creationId xmlns:a16="http://schemas.microsoft.com/office/drawing/2014/main" id="{1BE73DA0-D652-46ED-BD53-2B6981DE1E0F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701048">
              <a:off x="7518378" y="1992747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39;p23">
              <a:extLst>
                <a:ext uri="{FF2B5EF4-FFF2-40B4-BE49-F238E27FC236}">
                  <a16:creationId xmlns:a16="http://schemas.microsoft.com/office/drawing/2014/main" id="{A4B430F2-D873-44F7-AC69-D2934499543A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10108">
              <a:off x="8132562" y="1952794"/>
              <a:ext cx="617688" cy="74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39;p23">
              <a:extLst>
                <a:ext uri="{FF2B5EF4-FFF2-40B4-BE49-F238E27FC236}">
                  <a16:creationId xmlns:a16="http://schemas.microsoft.com/office/drawing/2014/main" id="{1FE84B19-B4C6-44B4-8461-89511610CEF7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510989">
              <a:off x="7854162" y="2397010"/>
              <a:ext cx="705540" cy="83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39;p23">
              <a:extLst>
                <a:ext uri="{FF2B5EF4-FFF2-40B4-BE49-F238E27FC236}">
                  <a16:creationId xmlns:a16="http://schemas.microsoft.com/office/drawing/2014/main" id="{AE099261-9175-4576-94EF-9066B9FDE81B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73923" flipH="1">
              <a:off x="8408736" y="1226471"/>
              <a:ext cx="585886" cy="788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139;p23">
              <a:extLst>
                <a:ext uri="{FF2B5EF4-FFF2-40B4-BE49-F238E27FC236}">
                  <a16:creationId xmlns:a16="http://schemas.microsoft.com/office/drawing/2014/main" id="{272FD23E-4D44-4E7F-96E4-3C74510EFE65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10221" flipH="1">
              <a:off x="7885414" y="1015053"/>
              <a:ext cx="643036" cy="8641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0B79E80-0E0C-448A-81C4-2CFE35826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785"/>
          <a:stretch/>
        </p:blipFill>
        <p:spPr>
          <a:xfrm>
            <a:off x="1841716" y="526013"/>
            <a:ext cx="5877179" cy="4182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57;p30">
            <a:extLst>
              <a:ext uri="{FF2B5EF4-FFF2-40B4-BE49-F238E27FC236}">
                <a16:creationId xmlns:a16="http://schemas.microsoft.com/office/drawing/2014/main" id="{A1F87BAE-FF12-4F77-B391-E28DAAF48CC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-10633" y="679928"/>
            <a:ext cx="3003259" cy="1533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8;p30">
            <a:extLst>
              <a:ext uri="{FF2B5EF4-FFF2-40B4-BE49-F238E27FC236}">
                <a16:creationId xmlns:a16="http://schemas.microsoft.com/office/drawing/2014/main" id="{8255C943-5D04-4711-8A4B-BC24D15FEE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92626" y="376778"/>
            <a:ext cx="3158748" cy="6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Metodologia</a:t>
            </a:r>
            <a:endParaRPr dirty="0"/>
          </a:p>
        </p:txBody>
      </p:sp>
      <p:cxnSp>
        <p:nvCxnSpPr>
          <p:cNvPr id="25" name="Google Shape;257;p30">
            <a:extLst>
              <a:ext uri="{FF2B5EF4-FFF2-40B4-BE49-F238E27FC236}">
                <a16:creationId xmlns:a16="http://schemas.microsoft.com/office/drawing/2014/main" id="{EB64936D-FE7A-4D15-9597-FE5106B018C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51374" y="679928"/>
            <a:ext cx="3011676" cy="4702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139;p23">
            <a:extLst>
              <a:ext uri="{FF2B5EF4-FFF2-40B4-BE49-F238E27FC236}">
                <a16:creationId xmlns:a16="http://schemas.microsoft.com/office/drawing/2014/main" id="{5AB12C82-E79E-4C4D-B877-F68E98F0CE80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68512" flipH="1">
            <a:off x="7591133" y="1603222"/>
            <a:ext cx="1903836" cy="26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9;p23">
            <a:extLst>
              <a:ext uri="{FF2B5EF4-FFF2-40B4-BE49-F238E27FC236}">
                <a16:creationId xmlns:a16="http://schemas.microsoft.com/office/drawing/2014/main" id="{C2C4037B-8A26-4F89-89E5-64A49C346815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2772">
            <a:off x="7566690" y="3517698"/>
            <a:ext cx="1679306" cy="250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24;p36">
            <a:extLst>
              <a:ext uri="{FF2B5EF4-FFF2-40B4-BE49-F238E27FC236}">
                <a16:creationId xmlns:a16="http://schemas.microsoft.com/office/drawing/2014/main" id="{34D40AD4-1492-4857-9320-09C048AB836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441127">
            <a:off x="-950005" y="3911430"/>
            <a:ext cx="1878745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2C8BA12-74CA-4C18-8C53-88D87E816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89" y="996964"/>
            <a:ext cx="6494312" cy="4146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44F4F"/>
      </a:accent1>
      <a:accent2>
        <a:srgbClr val="A42323"/>
      </a:accent2>
      <a:accent3>
        <a:srgbClr val="EBC0CA"/>
      </a:accent3>
      <a:accent4>
        <a:srgbClr val="F9E198"/>
      </a:accent4>
      <a:accent5>
        <a:srgbClr val="FCEEC1"/>
      </a:accent5>
      <a:accent6>
        <a:srgbClr val="FFC000"/>
      </a:accent6>
      <a:hlink>
        <a:srgbClr val="D44F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253</Words>
  <Application>Microsoft Office PowerPoint</Application>
  <PresentationFormat>Apresentação na tela (16:9)</PresentationFormat>
  <Paragraphs>70</Paragraphs>
  <Slides>21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Abril Fatface</vt:lpstr>
      <vt:lpstr>Arial</vt:lpstr>
      <vt:lpstr>Oxygen Light</vt:lpstr>
      <vt:lpstr>Abadi</vt:lpstr>
      <vt:lpstr>FOOD DAY</vt:lpstr>
      <vt:lpstr>Apresentação do PowerPoint</vt:lpstr>
      <vt:lpstr>Equipe</vt:lpstr>
      <vt:lpstr>Visão do Projeto</vt:lpstr>
      <vt:lpstr>Mercado IOT</vt:lpstr>
      <vt:lpstr>Contexto</vt:lpstr>
      <vt:lpstr>Problemática</vt:lpstr>
      <vt:lpstr>Nossa solução</vt:lpstr>
      <vt:lpstr>Planejamento</vt:lpstr>
      <vt:lpstr>Metodologia</vt:lpstr>
      <vt:lpstr>Backlog e Sprints</vt:lpstr>
      <vt:lpstr>Mapeamento de Riscos</vt:lpstr>
      <vt:lpstr>Desenvolvimento do Projeto</vt:lpstr>
      <vt:lpstr>Modelo de dados</vt:lpstr>
      <vt:lpstr>Apresentação do PowerPoint</vt:lpstr>
      <vt:lpstr>Demonstração</vt:lpstr>
      <vt:lpstr>Suporte e Ferramenta</vt:lpstr>
      <vt:lpstr>Manual de Instalação</vt:lpstr>
      <vt:lpstr>Apresentação do PowerPoint</vt:lpstr>
      <vt:lpstr>Apresentação do PowerPoint</vt:lpstr>
      <vt:lpstr>Conclusão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StrongBerry</dc:title>
  <dc:creator>w10</dc:creator>
  <cp:lastModifiedBy>ROBERTA APARECIDA PIRES .</cp:lastModifiedBy>
  <cp:revision>43</cp:revision>
  <dcterms:modified xsi:type="dcterms:W3CDTF">2021-06-13T22:38:54Z</dcterms:modified>
</cp:coreProperties>
</file>